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4" r:id="rId6"/>
    <p:sldId id="265" r:id="rId7"/>
    <p:sldId id="261" r:id="rId8"/>
    <p:sldId id="263" r:id="rId9"/>
    <p:sldId id="267" r:id="rId10"/>
    <p:sldId id="262" r:id="rId11"/>
    <p:sldId id="269" r:id="rId12"/>
    <p:sldId id="271" r:id="rId13"/>
    <p:sldId id="272" r:id="rId14"/>
    <p:sldId id="274" r:id="rId15"/>
  </p:sldIdLst>
  <p:sldSz cx="7488238" cy="505777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86314"/>
  </p:normalViewPr>
  <p:slideViewPr>
    <p:cSldViewPr snapToGrid="0">
      <p:cViewPr varScale="1">
        <p:scale>
          <a:sx n="150" d="100"/>
          <a:sy n="150" d="100"/>
        </p:scale>
        <p:origin x="66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F619E-0C35-954B-B895-0F98049CA05F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092DD3-F044-1743-9FBE-3FAE770A5BB8}">
      <dgm:prSet phldrT="[Texto]"/>
      <dgm:spPr/>
      <dgm:t>
        <a:bodyPr/>
        <a:lstStyle/>
        <a:p>
          <a:r>
            <a:rPr lang="es-ES" dirty="0"/>
            <a:t>Selección del tema</a:t>
          </a:r>
        </a:p>
      </dgm:t>
    </dgm:pt>
    <dgm:pt modelId="{B21EF064-CBB8-494E-8AF2-CBF03A821F2A}" type="parTrans" cxnId="{66AF7226-A12B-E747-B16D-26FA1AEBC122}">
      <dgm:prSet/>
      <dgm:spPr/>
      <dgm:t>
        <a:bodyPr/>
        <a:lstStyle/>
        <a:p>
          <a:endParaRPr lang="es-ES"/>
        </a:p>
      </dgm:t>
    </dgm:pt>
    <dgm:pt modelId="{3CE5E58B-DD34-C04F-B4CD-4AD899720454}" type="sibTrans" cxnId="{66AF7226-A12B-E747-B16D-26FA1AEBC122}">
      <dgm:prSet/>
      <dgm:spPr/>
      <dgm:t>
        <a:bodyPr/>
        <a:lstStyle/>
        <a:p>
          <a:endParaRPr lang="es-ES"/>
        </a:p>
      </dgm:t>
    </dgm:pt>
    <dgm:pt modelId="{D5D106C5-471B-4745-8833-198903A8F680}">
      <dgm:prSet phldrT="[Texto]"/>
      <dgm:spPr/>
      <dgm:t>
        <a:bodyPr/>
        <a:lstStyle/>
        <a:p>
          <a:r>
            <a:rPr lang="es-ES" dirty="0"/>
            <a:t>Planteamiento del problema</a:t>
          </a:r>
        </a:p>
      </dgm:t>
    </dgm:pt>
    <dgm:pt modelId="{D3DB60C6-64CC-704A-BF2F-3CDF34CBC5C6}" type="parTrans" cxnId="{439B12BB-9A4A-5D43-9411-77B1C4537DD1}">
      <dgm:prSet/>
      <dgm:spPr/>
      <dgm:t>
        <a:bodyPr/>
        <a:lstStyle/>
        <a:p>
          <a:endParaRPr lang="es-ES"/>
        </a:p>
      </dgm:t>
    </dgm:pt>
    <dgm:pt modelId="{888384D0-CAD7-F040-B87C-733158D568FB}" type="sibTrans" cxnId="{439B12BB-9A4A-5D43-9411-77B1C4537DD1}">
      <dgm:prSet/>
      <dgm:spPr/>
      <dgm:t>
        <a:bodyPr/>
        <a:lstStyle/>
        <a:p>
          <a:endParaRPr lang="es-ES"/>
        </a:p>
      </dgm:t>
    </dgm:pt>
    <dgm:pt modelId="{07A53E95-3FE4-0C43-B757-BB7AFA1DF788}">
      <dgm:prSet phldrT="[Texto]"/>
      <dgm:spPr/>
      <dgm:t>
        <a:bodyPr/>
        <a:lstStyle/>
        <a:p>
          <a:r>
            <a:rPr lang="es-ES" dirty="0"/>
            <a:t>Plantear hipótesis</a:t>
          </a:r>
        </a:p>
      </dgm:t>
    </dgm:pt>
    <dgm:pt modelId="{BD80A7DC-CF7E-544C-98A4-67F6D0C6A020}" type="parTrans" cxnId="{6D8CEFE0-CB73-A24C-A6F8-D4536045992C}">
      <dgm:prSet/>
      <dgm:spPr/>
      <dgm:t>
        <a:bodyPr/>
        <a:lstStyle/>
        <a:p>
          <a:endParaRPr lang="es-ES"/>
        </a:p>
      </dgm:t>
    </dgm:pt>
    <dgm:pt modelId="{64C9FC41-11A8-954C-9775-05D48B5DFE31}" type="sibTrans" cxnId="{6D8CEFE0-CB73-A24C-A6F8-D4536045992C}">
      <dgm:prSet/>
      <dgm:spPr/>
      <dgm:t>
        <a:bodyPr/>
        <a:lstStyle/>
        <a:p>
          <a:endParaRPr lang="es-ES"/>
        </a:p>
      </dgm:t>
    </dgm:pt>
    <dgm:pt modelId="{4AEE8A7D-0CA4-0246-9170-B68A1403F5F2}">
      <dgm:prSet phldrT="[Texto]"/>
      <dgm:spPr/>
      <dgm:t>
        <a:bodyPr/>
        <a:lstStyle/>
        <a:p>
          <a:r>
            <a:rPr lang="es-ES" dirty="0"/>
            <a:t>Definir objetivos</a:t>
          </a:r>
        </a:p>
      </dgm:t>
    </dgm:pt>
    <dgm:pt modelId="{2298A980-322A-464B-901D-B1678022E3CC}" type="parTrans" cxnId="{E83EDDAC-E67B-B447-8CD9-7C0208C4DA64}">
      <dgm:prSet/>
      <dgm:spPr/>
      <dgm:t>
        <a:bodyPr/>
        <a:lstStyle/>
        <a:p>
          <a:endParaRPr lang="es-ES"/>
        </a:p>
      </dgm:t>
    </dgm:pt>
    <dgm:pt modelId="{7FF3BBAB-CBAF-254B-90E3-1F071F9AC2E5}" type="sibTrans" cxnId="{E83EDDAC-E67B-B447-8CD9-7C0208C4DA64}">
      <dgm:prSet/>
      <dgm:spPr/>
      <dgm:t>
        <a:bodyPr/>
        <a:lstStyle/>
        <a:p>
          <a:endParaRPr lang="es-ES"/>
        </a:p>
      </dgm:t>
    </dgm:pt>
    <dgm:pt modelId="{3BCD9566-271B-9746-AFF9-F7BDC9C01E95}">
      <dgm:prSet phldrT="[Texto]"/>
      <dgm:spPr/>
      <dgm:t>
        <a:bodyPr/>
        <a:lstStyle/>
        <a:p>
          <a:r>
            <a:rPr lang="es-ES" dirty="0"/>
            <a:t>Marco teórico</a:t>
          </a:r>
        </a:p>
      </dgm:t>
    </dgm:pt>
    <dgm:pt modelId="{E6E9FAEE-0332-A943-843F-60C8EA82BC8E}" type="parTrans" cxnId="{C7208EBA-ED70-6042-8133-9616D251465D}">
      <dgm:prSet/>
      <dgm:spPr/>
      <dgm:t>
        <a:bodyPr/>
        <a:lstStyle/>
        <a:p>
          <a:endParaRPr lang="es-ES"/>
        </a:p>
      </dgm:t>
    </dgm:pt>
    <dgm:pt modelId="{79A84091-5D28-A947-B560-9469552449AE}" type="sibTrans" cxnId="{C7208EBA-ED70-6042-8133-9616D251465D}">
      <dgm:prSet/>
      <dgm:spPr/>
      <dgm:t>
        <a:bodyPr/>
        <a:lstStyle/>
        <a:p>
          <a:endParaRPr lang="es-ES"/>
        </a:p>
      </dgm:t>
    </dgm:pt>
    <dgm:pt modelId="{3D910ABB-2338-6A44-9C76-84ECEA9DD79B}">
      <dgm:prSet phldrT="[Texto]"/>
      <dgm:spPr/>
      <dgm:t>
        <a:bodyPr/>
        <a:lstStyle/>
        <a:p>
          <a:r>
            <a:rPr lang="es-ES" dirty="0"/>
            <a:t>Definición metodológica</a:t>
          </a:r>
        </a:p>
      </dgm:t>
    </dgm:pt>
    <dgm:pt modelId="{9B886179-017C-A14D-BCE5-88B7FA8FE766}" type="parTrans" cxnId="{0384180E-3633-CF46-BC00-137AA52DDA17}">
      <dgm:prSet/>
      <dgm:spPr/>
      <dgm:t>
        <a:bodyPr/>
        <a:lstStyle/>
        <a:p>
          <a:endParaRPr lang="es-ES"/>
        </a:p>
      </dgm:t>
    </dgm:pt>
    <dgm:pt modelId="{D78D3D3D-E809-484A-B3A0-F062F480C2DE}" type="sibTrans" cxnId="{0384180E-3633-CF46-BC00-137AA52DDA17}">
      <dgm:prSet/>
      <dgm:spPr/>
      <dgm:t>
        <a:bodyPr/>
        <a:lstStyle/>
        <a:p>
          <a:endParaRPr lang="es-ES"/>
        </a:p>
      </dgm:t>
    </dgm:pt>
    <dgm:pt modelId="{F70F8BD2-28C7-794F-A0FB-65195E07B7EA}">
      <dgm:prSet phldrT="[Texto]"/>
      <dgm:spPr/>
      <dgm:t>
        <a:bodyPr/>
        <a:lstStyle/>
        <a:p>
          <a:r>
            <a:rPr lang="es-ES" dirty="0"/>
            <a:t>Definir muestra</a:t>
          </a:r>
        </a:p>
      </dgm:t>
    </dgm:pt>
    <dgm:pt modelId="{99C912EB-BD3A-3F43-9003-59C49F19862B}" type="parTrans" cxnId="{C06A19A0-F68C-694B-A0A5-6C90478D2636}">
      <dgm:prSet/>
      <dgm:spPr/>
      <dgm:t>
        <a:bodyPr/>
        <a:lstStyle/>
        <a:p>
          <a:endParaRPr lang="es-ES"/>
        </a:p>
      </dgm:t>
    </dgm:pt>
    <dgm:pt modelId="{F33D9114-BDE9-9540-8580-227BB1F03AFB}" type="sibTrans" cxnId="{C06A19A0-F68C-694B-A0A5-6C90478D2636}">
      <dgm:prSet/>
      <dgm:spPr/>
      <dgm:t>
        <a:bodyPr/>
        <a:lstStyle/>
        <a:p>
          <a:endParaRPr lang="es-ES"/>
        </a:p>
      </dgm:t>
    </dgm:pt>
    <dgm:pt modelId="{28DCB7ED-02F1-E64A-9645-B63A682E2403}">
      <dgm:prSet phldrT="[Texto]"/>
      <dgm:spPr/>
      <dgm:t>
        <a:bodyPr/>
        <a:lstStyle/>
        <a:p>
          <a:r>
            <a:rPr lang="es-ES" dirty="0"/>
            <a:t>Definición de instrumentos y técnicas</a:t>
          </a:r>
        </a:p>
      </dgm:t>
    </dgm:pt>
    <dgm:pt modelId="{93B2854F-F86C-334F-A861-9D7FEB866AC1}" type="parTrans" cxnId="{F033E080-8B24-A54C-BBAE-80D3775F2466}">
      <dgm:prSet/>
      <dgm:spPr/>
      <dgm:t>
        <a:bodyPr/>
        <a:lstStyle/>
        <a:p>
          <a:endParaRPr lang="es-ES"/>
        </a:p>
      </dgm:t>
    </dgm:pt>
    <dgm:pt modelId="{07DE6359-2084-594E-BE2B-CE0D544B4696}" type="sibTrans" cxnId="{F033E080-8B24-A54C-BBAE-80D3775F2466}">
      <dgm:prSet/>
      <dgm:spPr/>
      <dgm:t>
        <a:bodyPr/>
        <a:lstStyle/>
        <a:p>
          <a:endParaRPr lang="es-ES"/>
        </a:p>
      </dgm:t>
    </dgm:pt>
    <dgm:pt modelId="{07DD8934-7E4A-1F49-A435-A527ABF508BB}">
      <dgm:prSet phldrT="[Texto]"/>
      <dgm:spPr/>
      <dgm:t>
        <a:bodyPr/>
        <a:lstStyle/>
        <a:p>
          <a:r>
            <a:rPr lang="es-ES" dirty="0"/>
            <a:t>Recopilar y procesar datos</a:t>
          </a:r>
        </a:p>
      </dgm:t>
    </dgm:pt>
    <dgm:pt modelId="{7900BB39-64D4-024F-A4B0-19D291FA88B4}" type="parTrans" cxnId="{5730D30E-C818-6746-930C-7FF9D8135719}">
      <dgm:prSet/>
      <dgm:spPr/>
      <dgm:t>
        <a:bodyPr/>
        <a:lstStyle/>
        <a:p>
          <a:endParaRPr lang="es-ES"/>
        </a:p>
      </dgm:t>
    </dgm:pt>
    <dgm:pt modelId="{618B73AA-1A26-F347-8538-5037381A4A98}" type="sibTrans" cxnId="{5730D30E-C818-6746-930C-7FF9D8135719}">
      <dgm:prSet/>
      <dgm:spPr/>
      <dgm:t>
        <a:bodyPr/>
        <a:lstStyle/>
        <a:p>
          <a:endParaRPr lang="es-ES"/>
        </a:p>
      </dgm:t>
    </dgm:pt>
    <dgm:pt modelId="{6F348A2D-1A50-3245-9216-1B8BB7E9EF78}">
      <dgm:prSet phldrT="[Texto]"/>
      <dgm:spPr/>
      <dgm:t>
        <a:bodyPr/>
        <a:lstStyle/>
        <a:p>
          <a:r>
            <a:rPr lang="es-ES" dirty="0"/>
            <a:t>Analizar resultados</a:t>
          </a:r>
        </a:p>
      </dgm:t>
    </dgm:pt>
    <dgm:pt modelId="{50B819FA-6BCB-974E-A745-2B176705D160}" type="parTrans" cxnId="{F6E210C0-1A1F-8243-87A1-96B8D68DB177}">
      <dgm:prSet/>
      <dgm:spPr/>
      <dgm:t>
        <a:bodyPr/>
        <a:lstStyle/>
        <a:p>
          <a:endParaRPr lang="es-ES"/>
        </a:p>
      </dgm:t>
    </dgm:pt>
    <dgm:pt modelId="{E6635A30-E7E9-F941-AE3B-97B5D6FCBCC8}" type="sibTrans" cxnId="{F6E210C0-1A1F-8243-87A1-96B8D68DB177}">
      <dgm:prSet/>
      <dgm:spPr/>
      <dgm:t>
        <a:bodyPr/>
        <a:lstStyle/>
        <a:p>
          <a:endParaRPr lang="es-ES"/>
        </a:p>
      </dgm:t>
    </dgm:pt>
    <dgm:pt modelId="{F0FC315E-BBAA-EF4C-A27E-7BDB3618AE36}">
      <dgm:prSet phldrT="[Texto]"/>
      <dgm:spPr/>
      <dgm:t>
        <a:bodyPr/>
        <a:lstStyle/>
        <a:p>
          <a:r>
            <a:rPr lang="es-ES" dirty="0"/>
            <a:t>Definir conclusiones</a:t>
          </a:r>
        </a:p>
      </dgm:t>
    </dgm:pt>
    <dgm:pt modelId="{49095565-4EA9-6140-9D4F-D45CAE0C4005}" type="parTrans" cxnId="{19B87702-0AAF-4446-A5EE-6A79275D2BED}">
      <dgm:prSet/>
      <dgm:spPr/>
      <dgm:t>
        <a:bodyPr/>
        <a:lstStyle/>
        <a:p>
          <a:endParaRPr lang="es-ES"/>
        </a:p>
      </dgm:t>
    </dgm:pt>
    <dgm:pt modelId="{C05670CF-289F-F440-941E-E33020F927CB}" type="sibTrans" cxnId="{19B87702-0AAF-4446-A5EE-6A79275D2BED}">
      <dgm:prSet/>
      <dgm:spPr/>
      <dgm:t>
        <a:bodyPr/>
        <a:lstStyle/>
        <a:p>
          <a:endParaRPr lang="es-ES"/>
        </a:p>
      </dgm:t>
    </dgm:pt>
    <dgm:pt modelId="{E09D492F-5CFA-034E-A575-7F3419340890}">
      <dgm:prSet phldrT="[Texto]"/>
      <dgm:spPr/>
      <dgm:t>
        <a:bodyPr/>
        <a:lstStyle/>
        <a:p>
          <a:r>
            <a:rPr lang="es-ES" dirty="0"/>
            <a:t>Plantear nueva discusión</a:t>
          </a:r>
        </a:p>
      </dgm:t>
    </dgm:pt>
    <dgm:pt modelId="{DDA67CCF-AEDA-8241-8EED-E9D3F77500E3}" type="parTrans" cxnId="{77802723-3DC1-6C47-9B05-F16685AC0AD4}">
      <dgm:prSet/>
      <dgm:spPr/>
      <dgm:t>
        <a:bodyPr/>
        <a:lstStyle/>
        <a:p>
          <a:endParaRPr lang="es-ES"/>
        </a:p>
      </dgm:t>
    </dgm:pt>
    <dgm:pt modelId="{20A1F85B-2D58-CB45-B6AD-0C90A88B88E3}" type="sibTrans" cxnId="{77802723-3DC1-6C47-9B05-F16685AC0AD4}">
      <dgm:prSet/>
      <dgm:spPr/>
      <dgm:t>
        <a:bodyPr/>
        <a:lstStyle/>
        <a:p>
          <a:endParaRPr lang="es-ES"/>
        </a:p>
      </dgm:t>
    </dgm:pt>
    <dgm:pt modelId="{B3A13713-6B20-F94E-94AA-CEC9134B70EB}">
      <dgm:prSet phldrT="[Texto]"/>
      <dgm:spPr/>
      <dgm:t>
        <a:bodyPr/>
        <a:lstStyle/>
        <a:p>
          <a:r>
            <a:rPr lang="es-ES" dirty="0"/>
            <a:t>Investigación</a:t>
          </a:r>
        </a:p>
      </dgm:t>
    </dgm:pt>
    <dgm:pt modelId="{1406D4EB-30BA-7440-B409-C0C248CB469B}" type="sibTrans" cxnId="{AA229BD6-F53B-C848-8F38-6897FE21E366}">
      <dgm:prSet/>
      <dgm:spPr>
        <a:solidFill>
          <a:srgbClr val="00B050"/>
        </a:solidFill>
      </dgm:spPr>
      <dgm:t>
        <a:bodyPr/>
        <a:lstStyle/>
        <a:p>
          <a:endParaRPr lang="es-ES"/>
        </a:p>
      </dgm:t>
    </dgm:pt>
    <dgm:pt modelId="{6DB6957C-50B5-5147-95B8-C82B8AE6FED6}" type="parTrans" cxnId="{AA229BD6-F53B-C848-8F38-6897FE21E366}">
      <dgm:prSet/>
      <dgm:spPr/>
      <dgm:t>
        <a:bodyPr/>
        <a:lstStyle/>
        <a:p>
          <a:endParaRPr lang="es-ES"/>
        </a:p>
      </dgm:t>
    </dgm:pt>
    <dgm:pt modelId="{B996406D-02B9-EC41-A173-DF6DD8F1C706}" type="pres">
      <dgm:prSet presAssocID="{DE4F619E-0C35-954B-B895-0F98049CA05F}" presName="Name0" presStyleCnt="0">
        <dgm:presLayoutVars>
          <dgm:dir/>
          <dgm:resizeHandles val="exact"/>
        </dgm:presLayoutVars>
      </dgm:prSet>
      <dgm:spPr/>
    </dgm:pt>
    <dgm:pt modelId="{140195F6-D7F4-4D42-8786-B26824DF311C}" type="pres">
      <dgm:prSet presAssocID="{DE4F619E-0C35-954B-B895-0F98049CA05F}" presName="cycle" presStyleCnt="0"/>
      <dgm:spPr/>
    </dgm:pt>
    <dgm:pt modelId="{63C67DA2-A1AF-6F41-971A-A73BA0771F25}" type="pres">
      <dgm:prSet presAssocID="{B3A13713-6B20-F94E-94AA-CEC9134B70EB}" presName="nodeFirstNode" presStyleLbl="node1" presStyleIdx="0" presStyleCnt="13">
        <dgm:presLayoutVars>
          <dgm:bulletEnabled val="1"/>
        </dgm:presLayoutVars>
      </dgm:prSet>
      <dgm:spPr/>
    </dgm:pt>
    <dgm:pt modelId="{60CBFE28-30EC-B34D-B157-8D0E3CC2C0C9}" type="pres">
      <dgm:prSet presAssocID="{1406D4EB-30BA-7440-B409-C0C248CB469B}" presName="sibTransFirstNode" presStyleLbl="bgShp" presStyleIdx="0" presStyleCnt="1"/>
      <dgm:spPr/>
    </dgm:pt>
    <dgm:pt modelId="{1738F8C9-0A43-C04E-A03C-F5EE81A32FCC}" type="pres">
      <dgm:prSet presAssocID="{57092DD3-F044-1743-9FBE-3FAE770A5BB8}" presName="nodeFollowingNodes" presStyleLbl="node1" presStyleIdx="1" presStyleCnt="13">
        <dgm:presLayoutVars>
          <dgm:bulletEnabled val="1"/>
        </dgm:presLayoutVars>
      </dgm:prSet>
      <dgm:spPr/>
    </dgm:pt>
    <dgm:pt modelId="{31839330-7615-6343-9541-0EF59F639423}" type="pres">
      <dgm:prSet presAssocID="{D5D106C5-471B-4745-8833-198903A8F680}" presName="nodeFollowingNodes" presStyleLbl="node1" presStyleIdx="2" presStyleCnt="13">
        <dgm:presLayoutVars>
          <dgm:bulletEnabled val="1"/>
        </dgm:presLayoutVars>
      </dgm:prSet>
      <dgm:spPr/>
    </dgm:pt>
    <dgm:pt modelId="{D17C866C-64DA-D248-AF83-2FE1BBEDBED7}" type="pres">
      <dgm:prSet presAssocID="{07A53E95-3FE4-0C43-B757-BB7AFA1DF788}" presName="nodeFollowingNodes" presStyleLbl="node1" presStyleIdx="3" presStyleCnt="13">
        <dgm:presLayoutVars>
          <dgm:bulletEnabled val="1"/>
        </dgm:presLayoutVars>
      </dgm:prSet>
      <dgm:spPr/>
    </dgm:pt>
    <dgm:pt modelId="{C1888021-C1EB-104E-ABED-32CCAFBC4632}" type="pres">
      <dgm:prSet presAssocID="{4AEE8A7D-0CA4-0246-9170-B68A1403F5F2}" presName="nodeFollowingNodes" presStyleLbl="node1" presStyleIdx="4" presStyleCnt="13">
        <dgm:presLayoutVars>
          <dgm:bulletEnabled val="1"/>
        </dgm:presLayoutVars>
      </dgm:prSet>
      <dgm:spPr/>
    </dgm:pt>
    <dgm:pt modelId="{2E21F603-A381-864D-ABFB-8F85A3E089E8}" type="pres">
      <dgm:prSet presAssocID="{3BCD9566-271B-9746-AFF9-F7BDC9C01E95}" presName="nodeFollowingNodes" presStyleLbl="node1" presStyleIdx="5" presStyleCnt="13">
        <dgm:presLayoutVars>
          <dgm:bulletEnabled val="1"/>
        </dgm:presLayoutVars>
      </dgm:prSet>
      <dgm:spPr/>
    </dgm:pt>
    <dgm:pt modelId="{3BAC569B-6551-724B-90DC-997B074B446A}" type="pres">
      <dgm:prSet presAssocID="{3D910ABB-2338-6A44-9C76-84ECEA9DD79B}" presName="nodeFollowingNodes" presStyleLbl="node1" presStyleIdx="6" presStyleCnt="13">
        <dgm:presLayoutVars>
          <dgm:bulletEnabled val="1"/>
        </dgm:presLayoutVars>
      </dgm:prSet>
      <dgm:spPr/>
    </dgm:pt>
    <dgm:pt modelId="{E74289AB-3623-C94F-BC17-699EC202C20D}" type="pres">
      <dgm:prSet presAssocID="{F70F8BD2-28C7-794F-A0FB-65195E07B7EA}" presName="nodeFollowingNodes" presStyleLbl="node1" presStyleIdx="7" presStyleCnt="13">
        <dgm:presLayoutVars>
          <dgm:bulletEnabled val="1"/>
        </dgm:presLayoutVars>
      </dgm:prSet>
      <dgm:spPr/>
    </dgm:pt>
    <dgm:pt modelId="{DB1B86E4-1B7B-CA41-8348-B38487237D7C}" type="pres">
      <dgm:prSet presAssocID="{28DCB7ED-02F1-E64A-9645-B63A682E2403}" presName="nodeFollowingNodes" presStyleLbl="node1" presStyleIdx="8" presStyleCnt="13">
        <dgm:presLayoutVars>
          <dgm:bulletEnabled val="1"/>
        </dgm:presLayoutVars>
      </dgm:prSet>
      <dgm:spPr/>
    </dgm:pt>
    <dgm:pt modelId="{6B77DD7E-CAEC-054B-9D2B-5299ABFD6EF2}" type="pres">
      <dgm:prSet presAssocID="{07DD8934-7E4A-1F49-A435-A527ABF508BB}" presName="nodeFollowingNodes" presStyleLbl="node1" presStyleIdx="9" presStyleCnt="13">
        <dgm:presLayoutVars>
          <dgm:bulletEnabled val="1"/>
        </dgm:presLayoutVars>
      </dgm:prSet>
      <dgm:spPr/>
    </dgm:pt>
    <dgm:pt modelId="{D96918CD-2EB8-B545-B455-AC048E97895D}" type="pres">
      <dgm:prSet presAssocID="{6F348A2D-1A50-3245-9216-1B8BB7E9EF78}" presName="nodeFollowingNodes" presStyleLbl="node1" presStyleIdx="10" presStyleCnt="13">
        <dgm:presLayoutVars>
          <dgm:bulletEnabled val="1"/>
        </dgm:presLayoutVars>
      </dgm:prSet>
      <dgm:spPr/>
    </dgm:pt>
    <dgm:pt modelId="{5C20F2A9-CD1F-364E-9713-773AFF5F4FFB}" type="pres">
      <dgm:prSet presAssocID="{F0FC315E-BBAA-EF4C-A27E-7BDB3618AE36}" presName="nodeFollowingNodes" presStyleLbl="node1" presStyleIdx="11" presStyleCnt="13">
        <dgm:presLayoutVars>
          <dgm:bulletEnabled val="1"/>
        </dgm:presLayoutVars>
      </dgm:prSet>
      <dgm:spPr/>
    </dgm:pt>
    <dgm:pt modelId="{B4933014-C382-884C-A015-39B83041760C}" type="pres">
      <dgm:prSet presAssocID="{E09D492F-5CFA-034E-A575-7F3419340890}" presName="nodeFollowingNodes" presStyleLbl="node1" presStyleIdx="12" presStyleCnt="13">
        <dgm:presLayoutVars>
          <dgm:bulletEnabled val="1"/>
        </dgm:presLayoutVars>
      </dgm:prSet>
      <dgm:spPr/>
    </dgm:pt>
  </dgm:ptLst>
  <dgm:cxnLst>
    <dgm:cxn modelId="{19B87702-0AAF-4446-A5EE-6A79275D2BED}" srcId="{DE4F619E-0C35-954B-B895-0F98049CA05F}" destId="{F0FC315E-BBAA-EF4C-A27E-7BDB3618AE36}" srcOrd="11" destOrd="0" parTransId="{49095565-4EA9-6140-9D4F-D45CAE0C4005}" sibTransId="{C05670CF-289F-F440-941E-E33020F927CB}"/>
    <dgm:cxn modelId="{0384180E-3633-CF46-BC00-137AA52DDA17}" srcId="{DE4F619E-0C35-954B-B895-0F98049CA05F}" destId="{3D910ABB-2338-6A44-9C76-84ECEA9DD79B}" srcOrd="6" destOrd="0" parTransId="{9B886179-017C-A14D-BCE5-88B7FA8FE766}" sibTransId="{D78D3D3D-E809-484A-B3A0-F062F480C2DE}"/>
    <dgm:cxn modelId="{5730D30E-C818-6746-930C-7FF9D8135719}" srcId="{DE4F619E-0C35-954B-B895-0F98049CA05F}" destId="{07DD8934-7E4A-1F49-A435-A527ABF508BB}" srcOrd="9" destOrd="0" parTransId="{7900BB39-64D4-024F-A4B0-19D291FA88B4}" sibTransId="{618B73AA-1A26-F347-8538-5037381A4A98}"/>
    <dgm:cxn modelId="{77802723-3DC1-6C47-9B05-F16685AC0AD4}" srcId="{DE4F619E-0C35-954B-B895-0F98049CA05F}" destId="{E09D492F-5CFA-034E-A575-7F3419340890}" srcOrd="12" destOrd="0" parTransId="{DDA67CCF-AEDA-8241-8EED-E9D3F77500E3}" sibTransId="{20A1F85B-2D58-CB45-B6AD-0C90A88B88E3}"/>
    <dgm:cxn modelId="{ED1F0226-CAA8-E541-9082-328634C16EF8}" type="presOf" srcId="{3D910ABB-2338-6A44-9C76-84ECEA9DD79B}" destId="{3BAC569B-6551-724B-90DC-997B074B446A}" srcOrd="0" destOrd="0" presId="urn:microsoft.com/office/officeart/2005/8/layout/cycle3"/>
    <dgm:cxn modelId="{66AF7226-A12B-E747-B16D-26FA1AEBC122}" srcId="{DE4F619E-0C35-954B-B895-0F98049CA05F}" destId="{57092DD3-F044-1743-9FBE-3FAE770A5BB8}" srcOrd="1" destOrd="0" parTransId="{B21EF064-CBB8-494E-8AF2-CBF03A821F2A}" sibTransId="{3CE5E58B-DD34-C04F-B4CD-4AD899720454}"/>
    <dgm:cxn modelId="{76294835-BF45-844C-AF43-4B8D53472B44}" type="presOf" srcId="{1406D4EB-30BA-7440-B409-C0C248CB469B}" destId="{60CBFE28-30EC-B34D-B157-8D0E3CC2C0C9}" srcOrd="0" destOrd="0" presId="urn:microsoft.com/office/officeart/2005/8/layout/cycle3"/>
    <dgm:cxn modelId="{38FB8F3C-74E4-5C47-94BF-904C6BA2AF96}" type="presOf" srcId="{28DCB7ED-02F1-E64A-9645-B63A682E2403}" destId="{DB1B86E4-1B7B-CA41-8348-B38487237D7C}" srcOrd="0" destOrd="0" presId="urn:microsoft.com/office/officeart/2005/8/layout/cycle3"/>
    <dgm:cxn modelId="{98F57B3E-6FBD-7B44-8632-2CAA3DFBAB8C}" type="presOf" srcId="{B3A13713-6B20-F94E-94AA-CEC9134B70EB}" destId="{63C67DA2-A1AF-6F41-971A-A73BA0771F25}" srcOrd="0" destOrd="0" presId="urn:microsoft.com/office/officeart/2005/8/layout/cycle3"/>
    <dgm:cxn modelId="{07D9C44F-556A-3C4D-A939-2720999FD90D}" type="presOf" srcId="{E09D492F-5CFA-034E-A575-7F3419340890}" destId="{B4933014-C382-884C-A015-39B83041760C}" srcOrd="0" destOrd="0" presId="urn:microsoft.com/office/officeart/2005/8/layout/cycle3"/>
    <dgm:cxn modelId="{AE069F59-B062-424C-BA02-C2562E2CA4F3}" type="presOf" srcId="{3BCD9566-271B-9746-AFF9-F7BDC9C01E95}" destId="{2E21F603-A381-864D-ABFB-8F85A3E089E8}" srcOrd="0" destOrd="0" presId="urn:microsoft.com/office/officeart/2005/8/layout/cycle3"/>
    <dgm:cxn modelId="{968C5E5B-FBF9-F741-8458-2DACC7740B14}" type="presOf" srcId="{07DD8934-7E4A-1F49-A435-A527ABF508BB}" destId="{6B77DD7E-CAEC-054B-9D2B-5299ABFD6EF2}" srcOrd="0" destOrd="0" presId="urn:microsoft.com/office/officeart/2005/8/layout/cycle3"/>
    <dgm:cxn modelId="{905D0760-0357-3141-87CF-B9D132635525}" type="presOf" srcId="{57092DD3-F044-1743-9FBE-3FAE770A5BB8}" destId="{1738F8C9-0A43-C04E-A03C-F5EE81A32FCC}" srcOrd="0" destOrd="0" presId="urn:microsoft.com/office/officeart/2005/8/layout/cycle3"/>
    <dgm:cxn modelId="{C24F3F61-09F6-DD4C-8157-DEF30FBCCB81}" type="presOf" srcId="{6F348A2D-1A50-3245-9216-1B8BB7E9EF78}" destId="{D96918CD-2EB8-B545-B455-AC048E97895D}" srcOrd="0" destOrd="0" presId="urn:microsoft.com/office/officeart/2005/8/layout/cycle3"/>
    <dgm:cxn modelId="{1568396B-140F-4343-BB3D-E8DEF6681425}" type="presOf" srcId="{4AEE8A7D-0CA4-0246-9170-B68A1403F5F2}" destId="{C1888021-C1EB-104E-ABED-32CCAFBC4632}" srcOrd="0" destOrd="0" presId="urn:microsoft.com/office/officeart/2005/8/layout/cycle3"/>
    <dgm:cxn modelId="{F033E080-8B24-A54C-BBAE-80D3775F2466}" srcId="{DE4F619E-0C35-954B-B895-0F98049CA05F}" destId="{28DCB7ED-02F1-E64A-9645-B63A682E2403}" srcOrd="8" destOrd="0" parTransId="{93B2854F-F86C-334F-A861-9D7FEB866AC1}" sibTransId="{07DE6359-2084-594E-BE2B-CE0D544B4696}"/>
    <dgm:cxn modelId="{5FD8E888-D460-FE44-8C8C-15383ADBFEF4}" type="presOf" srcId="{F70F8BD2-28C7-794F-A0FB-65195E07B7EA}" destId="{E74289AB-3623-C94F-BC17-699EC202C20D}" srcOrd="0" destOrd="0" presId="urn:microsoft.com/office/officeart/2005/8/layout/cycle3"/>
    <dgm:cxn modelId="{C06A19A0-F68C-694B-A0A5-6C90478D2636}" srcId="{DE4F619E-0C35-954B-B895-0F98049CA05F}" destId="{F70F8BD2-28C7-794F-A0FB-65195E07B7EA}" srcOrd="7" destOrd="0" parTransId="{99C912EB-BD3A-3F43-9003-59C49F19862B}" sibTransId="{F33D9114-BDE9-9540-8580-227BB1F03AFB}"/>
    <dgm:cxn modelId="{E83EDDAC-E67B-B447-8CD9-7C0208C4DA64}" srcId="{DE4F619E-0C35-954B-B895-0F98049CA05F}" destId="{4AEE8A7D-0CA4-0246-9170-B68A1403F5F2}" srcOrd="4" destOrd="0" parTransId="{2298A980-322A-464B-901D-B1678022E3CC}" sibTransId="{7FF3BBAB-CBAF-254B-90E3-1F071F9AC2E5}"/>
    <dgm:cxn modelId="{DA66BEAF-AD38-8D46-9F90-5111936A2F70}" type="presOf" srcId="{D5D106C5-471B-4745-8833-198903A8F680}" destId="{31839330-7615-6343-9541-0EF59F639423}" srcOrd="0" destOrd="0" presId="urn:microsoft.com/office/officeart/2005/8/layout/cycle3"/>
    <dgm:cxn modelId="{C5A3C3B8-5D99-764B-909B-B4C2CAE4264F}" type="presOf" srcId="{07A53E95-3FE4-0C43-B757-BB7AFA1DF788}" destId="{D17C866C-64DA-D248-AF83-2FE1BBEDBED7}" srcOrd="0" destOrd="0" presId="urn:microsoft.com/office/officeart/2005/8/layout/cycle3"/>
    <dgm:cxn modelId="{C7208EBA-ED70-6042-8133-9616D251465D}" srcId="{DE4F619E-0C35-954B-B895-0F98049CA05F}" destId="{3BCD9566-271B-9746-AFF9-F7BDC9C01E95}" srcOrd="5" destOrd="0" parTransId="{E6E9FAEE-0332-A943-843F-60C8EA82BC8E}" sibTransId="{79A84091-5D28-A947-B560-9469552449AE}"/>
    <dgm:cxn modelId="{439B12BB-9A4A-5D43-9411-77B1C4537DD1}" srcId="{DE4F619E-0C35-954B-B895-0F98049CA05F}" destId="{D5D106C5-471B-4745-8833-198903A8F680}" srcOrd="2" destOrd="0" parTransId="{D3DB60C6-64CC-704A-BF2F-3CDF34CBC5C6}" sibTransId="{888384D0-CAD7-F040-B87C-733158D568FB}"/>
    <dgm:cxn modelId="{F6E210C0-1A1F-8243-87A1-96B8D68DB177}" srcId="{DE4F619E-0C35-954B-B895-0F98049CA05F}" destId="{6F348A2D-1A50-3245-9216-1B8BB7E9EF78}" srcOrd="10" destOrd="0" parTransId="{50B819FA-6BCB-974E-A745-2B176705D160}" sibTransId="{E6635A30-E7E9-F941-AE3B-97B5D6FCBCC8}"/>
    <dgm:cxn modelId="{AA229BD6-F53B-C848-8F38-6897FE21E366}" srcId="{DE4F619E-0C35-954B-B895-0F98049CA05F}" destId="{B3A13713-6B20-F94E-94AA-CEC9134B70EB}" srcOrd="0" destOrd="0" parTransId="{6DB6957C-50B5-5147-95B8-C82B8AE6FED6}" sibTransId="{1406D4EB-30BA-7440-B409-C0C248CB469B}"/>
    <dgm:cxn modelId="{6D8CEFE0-CB73-A24C-A6F8-D4536045992C}" srcId="{DE4F619E-0C35-954B-B895-0F98049CA05F}" destId="{07A53E95-3FE4-0C43-B757-BB7AFA1DF788}" srcOrd="3" destOrd="0" parTransId="{BD80A7DC-CF7E-544C-98A4-67F6D0C6A020}" sibTransId="{64C9FC41-11A8-954C-9775-05D48B5DFE31}"/>
    <dgm:cxn modelId="{D72F11ED-5194-FF4F-B08D-5B8D71772B8E}" type="presOf" srcId="{DE4F619E-0C35-954B-B895-0F98049CA05F}" destId="{B996406D-02B9-EC41-A173-DF6DD8F1C706}" srcOrd="0" destOrd="0" presId="urn:microsoft.com/office/officeart/2005/8/layout/cycle3"/>
    <dgm:cxn modelId="{9A1932EF-BFE7-F148-A2C7-B658B4272398}" type="presOf" srcId="{F0FC315E-BBAA-EF4C-A27E-7BDB3618AE36}" destId="{5C20F2A9-CD1F-364E-9713-773AFF5F4FFB}" srcOrd="0" destOrd="0" presId="urn:microsoft.com/office/officeart/2005/8/layout/cycle3"/>
    <dgm:cxn modelId="{5AE06B66-E418-9842-82BA-C7DE2A385FFD}" type="presParOf" srcId="{B996406D-02B9-EC41-A173-DF6DD8F1C706}" destId="{140195F6-D7F4-4D42-8786-B26824DF311C}" srcOrd="0" destOrd="0" presId="urn:microsoft.com/office/officeart/2005/8/layout/cycle3"/>
    <dgm:cxn modelId="{0D33CAF6-1E8F-C740-9482-8316AE55A12E}" type="presParOf" srcId="{140195F6-D7F4-4D42-8786-B26824DF311C}" destId="{63C67DA2-A1AF-6F41-971A-A73BA0771F25}" srcOrd="0" destOrd="0" presId="urn:microsoft.com/office/officeart/2005/8/layout/cycle3"/>
    <dgm:cxn modelId="{6BC8D19A-12D9-D446-B0FD-F9041F37F182}" type="presParOf" srcId="{140195F6-D7F4-4D42-8786-B26824DF311C}" destId="{60CBFE28-30EC-B34D-B157-8D0E3CC2C0C9}" srcOrd="1" destOrd="0" presId="urn:microsoft.com/office/officeart/2005/8/layout/cycle3"/>
    <dgm:cxn modelId="{2153B977-31F2-D945-9C53-21858A652FED}" type="presParOf" srcId="{140195F6-D7F4-4D42-8786-B26824DF311C}" destId="{1738F8C9-0A43-C04E-A03C-F5EE81A32FCC}" srcOrd="2" destOrd="0" presId="urn:microsoft.com/office/officeart/2005/8/layout/cycle3"/>
    <dgm:cxn modelId="{A83DA337-550C-2745-BD81-B407096780DA}" type="presParOf" srcId="{140195F6-D7F4-4D42-8786-B26824DF311C}" destId="{31839330-7615-6343-9541-0EF59F639423}" srcOrd="3" destOrd="0" presId="urn:microsoft.com/office/officeart/2005/8/layout/cycle3"/>
    <dgm:cxn modelId="{5C26AF34-64CC-764B-8D2A-A8368678A52A}" type="presParOf" srcId="{140195F6-D7F4-4D42-8786-B26824DF311C}" destId="{D17C866C-64DA-D248-AF83-2FE1BBEDBED7}" srcOrd="4" destOrd="0" presId="urn:microsoft.com/office/officeart/2005/8/layout/cycle3"/>
    <dgm:cxn modelId="{FC93F258-5400-E044-8FAF-701ACF620820}" type="presParOf" srcId="{140195F6-D7F4-4D42-8786-B26824DF311C}" destId="{C1888021-C1EB-104E-ABED-32CCAFBC4632}" srcOrd="5" destOrd="0" presId="urn:microsoft.com/office/officeart/2005/8/layout/cycle3"/>
    <dgm:cxn modelId="{F627DA44-7279-0D41-8B5C-2521FBCF3739}" type="presParOf" srcId="{140195F6-D7F4-4D42-8786-B26824DF311C}" destId="{2E21F603-A381-864D-ABFB-8F85A3E089E8}" srcOrd="6" destOrd="0" presId="urn:microsoft.com/office/officeart/2005/8/layout/cycle3"/>
    <dgm:cxn modelId="{16AF196A-8013-274F-8D43-A2B5341EF3ED}" type="presParOf" srcId="{140195F6-D7F4-4D42-8786-B26824DF311C}" destId="{3BAC569B-6551-724B-90DC-997B074B446A}" srcOrd="7" destOrd="0" presId="urn:microsoft.com/office/officeart/2005/8/layout/cycle3"/>
    <dgm:cxn modelId="{490F2CFF-457A-3940-B8FE-C820BC8B2739}" type="presParOf" srcId="{140195F6-D7F4-4D42-8786-B26824DF311C}" destId="{E74289AB-3623-C94F-BC17-699EC202C20D}" srcOrd="8" destOrd="0" presId="urn:microsoft.com/office/officeart/2005/8/layout/cycle3"/>
    <dgm:cxn modelId="{2679B83F-B125-9C49-9E21-BBEF82C40723}" type="presParOf" srcId="{140195F6-D7F4-4D42-8786-B26824DF311C}" destId="{DB1B86E4-1B7B-CA41-8348-B38487237D7C}" srcOrd="9" destOrd="0" presId="urn:microsoft.com/office/officeart/2005/8/layout/cycle3"/>
    <dgm:cxn modelId="{EE54F529-94F5-7F45-B63C-E9BDF37693DF}" type="presParOf" srcId="{140195F6-D7F4-4D42-8786-B26824DF311C}" destId="{6B77DD7E-CAEC-054B-9D2B-5299ABFD6EF2}" srcOrd="10" destOrd="0" presId="urn:microsoft.com/office/officeart/2005/8/layout/cycle3"/>
    <dgm:cxn modelId="{482559AE-1555-F64A-93E9-B0CDB7A564C2}" type="presParOf" srcId="{140195F6-D7F4-4D42-8786-B26824DF311C}" destId="{D96918CD-2EB8-B545-B455-AC048E97895D}" srcOrd="11" destOrd="0" presId="urn:microsoft.com/office/officeart/2005/8/layout/cycle3"/>
    <dgm:cxn modelId="{FA3EE2DD-0B53-B942-8FE1-3426E6835652}" type="presParOf" srcId="{140195F6-D7F4-4D42-8786-B26824DF311C}" destId="{5C20F2A9-CD1F-364E-9713-773AFF5F4FFB}" srcOrd="12" destOrd="0" presId="urn:microsoft.com/office/officeart/2005/8/layout/cycle3"/>
    <dgm:cxn modelId="{97B7811E-BAAD-8647-9652-0D68355A0FDC}" type="presParOf" srcId="{140195F6-D7F4-4D42-8786-B26824DF311C}" destId="{B4933014-C382-884C-A015-39B83041760C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78D30-EC96-824F-A549-EF06EE67113C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0AA580-E3F8-E64E-959B-EC30AE61C60D}">
      <dgm:prSet phldrT="[Texto]"/>
      <dgm:spPr/>
      <dgm:t>
        <a:bodyPr/>
        <a:lstStyle/>
        <a:p>
          <a:r>
            <a:rPr lang="es-ES" dirty="0"/>
            <a:t>Las bibliotecas como infraestructuras abiertas</a:t>
          </a:r>
        </a:p>
      </dgm:t>
    </dgm:pt>
    <dgm:pt modelId="{A0BA8D6B-E0E6-484C-A3E7-357EE06D116B}" type="parTrans" cxnId="{BF49ACE5-9B53-6F4D-94D7-1482F613BE8E}">
      <dgm:prSet/>
      <dgm:spPr/>
      <dgm:t>
        <a:bodyPr/>
        <a:lstStyle/>
        <a:p>
          <a:endParaRPr lang="es-ES"/>
        </a:p>
      </dgm:t>
    </dgm:pt>
    <dgm:pt modelId="{B18CF906-BFD6-BE4B-9998-1BC7ECBE2B38}" type="sibTrans" cxnId="{BF49ACE5-9B53-6F4D-94D7-1482F613BE8E}">
      <dgm:prSet/>
      <dgm:spPr/>
      <dgm:t>
        <a:bodyPr/>
        <a:lstStyle/>
        <a:p>
          <a:endParaRPr lang="es-ES"/>
        </a:p>
      </dgm:t>
    </dgm:pt>
    <dgm:pt modelId="{7C21CA36-6A50-A04A-91BF-D399EB276F8A}">
      <dgm:prSet phldrT="[Texto]"/>
      <dgm:spPr/>
      <dgm:t>
        <a:bodyPr/>
        <a:lstStyle/>
        <a:p>
          <a:r>
            <a:rPr lang="es-ES" dirty="0"/>
            <a:t>Impulso al software y hardware libre (uso propio y formación)</a:t>
          </a:r>
        </a:p>
      </dgm:t>
    </dgm:pt>
    <dgm:pt modelId="{FD9DE0C4-E26F-4748-8187-A653801A3636}" type="parTrans" cxnId="{46C6F868-0609-5D4E-94AA-F4856E7236C6}">
      <dgm:prSet/>
      <dgm:spPr/>
      <dgm:t>
        <a:bodyPr/>
        <a:lstStyle/>
        <a:p>
          <a:endParaRPr lang="es-ES"/>
        </a:p>
      </dgm:t>
    </dgm:pt>
    <dgm:pt modelId="{F783A08B-245E-664C-AA8F-94F0906C2789}" type="sibTrans" cxnId="{46C6F868-0609-5D4E-94AA-F4856E7236C6}">
      <dgm:prSet/>
      <dgm:spPr/>
      <dgm:t>
        <a:bodyPr/>
        <a:lstStyle/>
        <a:p>
          <a:endParaRPr lang="es-ES"/>
        </a:p>
      </dgm:t>
    </dgm:pt>
    <dgm:pt modelId="{1EAF6914-6B6A-3747-8A1A-74A5A49CEAF2}">
      <dgm:prSet phldrT="[Texto]"/>
      <dgm:spPr/>
      <dgm:t>
        <a:bodyPr/>
        <a:lstStyle/>
        <a:p>
          <a:r>
            <a:rPr lang="es-ES" dirty="0"/>
            <a:t>Impulso a la innovación de código abierto en nuevos servicios</a:t>
          </a:r>
        </a:p>
      </dgm:t>
    </dgm:pt>
    <dgm:pt modelId="{E9900356-DB4D-C34E-AC37-EE56B3077A83}" type="parTrans" cxnId="{34D652A3-A7CA-BD41-810F-9B412FC6FBFD}">
      <dgm:prSet/>
      <dgm:spPr/>
      <dgm:t>
        <a:bodyPr/>
        <a:lstStyle/>
        <a:p>
          <a:endParaRPr lang="es-ES"/>
        </a:p>
      </dgm:t>
    </dgm:pt>
    <dgm:pt modelId="{F3717752-4D52-FD4E-B43F-16959BEEC771}" type="sibTrans" cxnId="{34D652A3-A7CA-BD41-810F-9B412FC6FBFD}">
      <dgm:prSet/>
      <dgm:spPr/>
      <dgm:t>
        <a:bodyPr/>
        <a:lstStyle/>
        <a:p>
          <a:endParaRPr lang="es-ES"/>
        </a:p>
      </dgm:t>
    </dgm:pt>
    <dgm:pt modelId="{26FD20BA-5CC2-D241-8F53-6BE89099FF54}">
      <dgm:prSet phldrT="[Texto]"/>
      <dgm:spPr/>
      <dgm:t>
        <a:bodyPr/>
        <a:lstStyle/>
        <a:p>
          <a:r>
            <a:rPr lang="es-ES" dirty="0"/>
            <a:t>Formación de usuarios en cultura open</a:t>
          </a:r>
        </a:p>
      </dgm:t>
    </dgm:pt>
    <dgm:pt modelId="{0D3138A5-B91B-FC4F-B612-B1BC910BE27E}" type="parTrans" cxnId="{20992213-1D2E-D24A-ACA2-BDBD8DDDA5C9}">
      <dgm:prSet/>
      <dgm:spPr/>
      <dgm:t>
        <a:bodyPr/>
        <a:lstStyle/>
        <a:p>
          <a:endParaRPr lang="es-ES"/>
        </a:p>
      </dgm:t>
    </dgm:pt>
    <dgm:pt modelId="{749848E4-F01F-794C-BA29-F9E4E2AF892C}" type="sibTrans" cxnId="{20992213-1D2E-D24A-ACA2-BDBD8DDDA5C9}">
      <dgm:prSet/>
      <dgm:spPr/>
      <dgm:t>
        <a:bodyPr/>
        <a:lstStyle/>
        <a:p>
          <a:endParaRPr lang="es-ES"/>
        </a:p>
      </dgm:t>
    </dgm:pt>
    <dgm:pt modelId="{516D7794-78B6-6443-BCB3-00E87C20576F}">
      <dgm:prSet phldrT="[Texto]"/>
      <dgm:spPr/>
      <dgm:t>
        <a:bodyPr/>
        <a:lstStyle/>
        <a:p>
          <a:r>
            <a:rPr lang="es-ES" dirty="0"/>
            <a:t>Nuevos modelos de medición de la ciencia</a:t>
          </a:r>
        </a:p>
      </dgm:t>
    </dgm:pt>
    <dgm:pt modelId="{7BC83387-C09B-3B4D-A337-E5BAC2A0DEA2}" type="parTrans" cxnId="{35241C24-A1E8-B24C-9AFA-DF366698B48B}">
      <dgm:prSet/>
      <dgm:spPr/>
      <dgm:t>
        <a:bodyPr/>
        <a:lstStyle/>
        <a:p>
          <a:endParaRPr lang="es-ES"/>
        </a:p>
      </dgm:t>
    </dgm:pt>
    <dgm:pt modelId="{6A7A08BD-F755-7E40-872C-B193967AE9B6}" type="sibTrans" cxnId="{35241C24-A1E8-B24C-9AFA-DF366698B48B}">
      <dgm:prSet/>
      <dgm:spPr/>
      <dgm:t>
        <a:bodyPr/>
        <a:lstStyle/>
        <a:p>
          <a:endParaRPr lang="es-ES"/>
        </a:p>
      </dgm:t>
    </dgm:pt>
    <dgm:pt modelId="{30DDD013-7347-F84A-99A5-EACEF7347838}">
      <dgm:prSet phldrT="[Texto]"/>
      <dgm:spPr/>
      <dgm:t>
        <a:bodyPr/>
        <a:lstStyle/>
        <a:p>
          <a:r>
            <a:rPr lang="es-ES" dirty="0"/>
            <a:t>Impulso a la ciencia ciudadana en el barrio y la escuela</a:t>
          </a:r>
        </a:p>
      </dgm:t>
    </dgm:pt>
    <dgm:pt modelId="{57BA5C4B-A4DA-8343-AD89-F2A7FD2E680E}" type="parTrans" cxnId="{9115D432-F684-3B4D-BE49-73735BF18AC9}">
      <dgm:prSet/>
      <dgm:spPr/>
      <dgm:t>
        <a:bodyPr/>
        <a:lstStyle/>
        <a:p>
          <a:endParaRPr lang="es-ES"/>
        </a:p>
      </dgm:t>
    </dgm:pt>
    <dgm:pt modelId="{1D924E54-DC7D-2A4F-B659-D62B08134317}" type="sibTrans" cxnId="{9115D432-F684-3B4D-BE49-73735BF18AC9}">
      <dgm:prSet/>
      <dgm:spPr/>
      <dgm:t>
        <a:bodyPr/>
        <a:lstStyle/>
        <a:p>
          <a:endParaRPr lang="es-ES"/>
        </a:p>
      </dgm:t>
    </dgm:pt>
    <dgm:pt modelId="{016F5BB9-11A7-224B-BD36-F8278F3B4509}">
      <dgm:prSet phldrT="[Texto]"/>
      <dgm:spPr/>
      <dgm:t>
        <a:bodyPr/>
        <a:lstStyle/>
        <a:p>
          <a:r>
            <a:rPr lang="es-ES" dirty="0"/>
            <a:t>Estimular la formación de redes de conocimiento a todo nivel</a:t>
          </a:r>
        </a:p>
      </dgm:t>
    </dgm:pt>
    <dgm:pt modelId="{9432D9F0-7466-2D43-A734-A94201A06144}" type="parTrans" cxnId="{4B3A6073-84CC-E44E-8BEA-6918666529F8}">
      <dgm:prSet/>
      <dgm:spPr/>
      <dgm:t>
        <a:bodyPr/>
        <a:lstStyle/>
        <a:p>
          <a:endParaRPr lang="es-ES"/>
        </a:p>
      </dgm:t>
    </dgm:pt>
    <dgm:pt modelId="{66B7988C-546D-2C4C-BB49-EFCF760CF309}" type="sibTrans" cxnId="{4B3A6073-84CC-E44E-8BEA-6918666529F8}">
      <dgm:prSet/>
      <dgm:spPr/>
      <dgm:t>
        <a:bodyPr/>
        <a:lstStyle/>
        <a:p>
          <a:endParaRPr lang="es-ES"/>
        </a:p>
      </dgm:t>
    </dgm:pt>
    <dgm:pt modelId="{F7CCAD64-92D1-3F40-AA7A-7210958B9631}" type="pres">
      <dgm:prSet presAssocID="{AD578D30-EC96-824F-A549-EF06EE67113C}" presName="Name0" presStyleCnt="0">
        <dgm:presLayoutVars>
          <dgm:chMax val="7"/>
          <dgm:chPref val="7"/>
          <dgm:dir/>
        </dgm:presLayoutVars>
      </dgm:prSet>
      <dgm:spPr/>
    </dgm:pt>
    <dgm:pt modelId="{7552BDDA-A6B1-CC44-BCEE-DB634CF59918}" type="pres">
      <dgm:prSet presAssocID="{AD578D30-EC96-824F-A549-EF06EE67113C}" presName="Name1" presStyleCnt="0"/>
      <dgm:spPr/>
    </dgm:pt>
    <dgm:pt modelId="{BB3D6F27-9CEA-2D4A-8137-3D65FF18FBB7}" type="pres">
      <dgm:prSet presAssocID="{AD578D30-EC96-824F-A549-EF06EE67113C}" presName="cycle" presStyleCnt="0"/>
      <dgm:spPr/>
    </dgm:pt>
    <dgm:pt modelId="{723547DF-6865-C84C-A525-34D81961B948}" type="pres">
      <dgm:prSet presAssocID="{AD578D30-EC96-824F-A549-EF06EE67113C}" presName="srcNode" presStyleLbl="node1" presStyleIdx="0" presStyleCnt="7"/>
      <dgm:spPr/>
    </dgm:pt>
    <dgm:pt modelId="{81BF1C97-FA87-3A43-AAA2-825145B78F15}" type="pres">
      <dgm:prSet presAssocID="{AD578D30-EC96-824F-A549-EF06EE67113C}" presName="conn" presStyleLbl="parChTrans1D2" presStyleIdx="0" presStyleCnt="1"/>
      <dgm:spPr/>
    </dgm:pt>
    <dgm:pt modelId="{6C116878-3505-5F4C-8C20-E3E410656A90}" type="pres">
      <dgm:prSet presAssocID="{AD578D30-EC96-824F-A549-EF06EE67113C}" presName="extraNode" presStyleLbl="node1" presStyleIdx="0" presStyleCnt="7"/>
      <dgm:spPr/>
    </dgm:pt>
    <dgm:pt modelId="{11B49F04-D870-CB42-8271-349E843B47DE}" type="pres">
      <dgm:prSet presAssocID="{AD578D30-EC96-824F-A549-EF06EE67113C}" presName="dstNode" presStyleLbl="node1" presStyleIdx="0" presStyleCnt="7"/>
      <dgm:spPr/>
    </dgm:pt>
    <dgm:pt modelId="{02A96306-6699-2A42-B8E2-52A81F8BE930}" type="pres">
      <dgm:prSet presAssocID="{EF0AA580-E3F8-E64E-959B-EC30AE61C60D}" presName="text_1" presStyleLbl="node1" presStyleIdx="0" presStyleCnt="7">
        <dgm:presLayoutVars>
          <dgm:bulletEnabled val="1"/>
        </dgm:presLayoutVars>
      </dgm:prSet>
      <dgm:spPr/>
    </dgm:pt>
    <dgm:pt modelId="{5B245CF9-2F6F-1146-BD35-831197852F31}" type="pres">
      <dgm:prSet presAssocID="{EF0AA580-E3F8-E64E-959B-EC30AE61C60D}" presName="accent_1" presStyleCnt="0"/>
      <dgm:spPr/>
    </dgm:pt>
    <dgm:pt modelId="{A1C59185-AE7C-C041-ABAE-7E9AD2E1897F}" type="pres">
      <dgm:prSet presAssocID="{EF0AA580-E3F8-E64E-959B-EC30AE61C60D}" presName="accentRepeatNode" presStyleLbl="solidFgAcc1" presStyleIdx="0" presStyleCnt="7"/>
      <dgm:spPr/>
    </dgm:pt>
    <dgm:pt modelId="{54FAF1DA-0EBD-B842-B96D-141C305F4935}" type="pres">
      <dgm:prSet presAssocID="{7C21CA36-6A50-A04A-91BF-D399EB276F8A}" presName="text_2" presStyleLbl="node1" presStyleIdx="1" presStyleCnt="7">
        <dgm:presLayoutVars>
          <dgm:bulletEnabled val="1"/>
        </dgm:presLayoutVars>
      </dgm:prSet>
      <dgm:spPr/>
    </dgm:pt>
    <dgm:pt modelId="{B754B530-E6CA-5145-907A-5A5B5E4A285F}" type="pres">
      <dgm:prSet presAssocID="{7C21CA36-6A50-A04A-91BF-D399EB276F8A}" presName="accent_2" presStyleCnt="0"/>
      <dgm:spPr/>
    </dgm:pt>
    <dgm:pt modelId="{64922524-4FA6-8F48-856E-86D1188BE45E}" type="pres">
      <dgm:prSet presAssocID="{7C21CA36-6A50-A04A-91BF-D399EB276F8A}" presName="accentRepeatNode" presStyleLbl="solidFgAcc1" presStyleIdx="1" presStyleCnt="7"/>
      <dgm:spPr/>
    </dgm:pt>
    <dgm:pt modelId="{117F3858-CB5E-204A-ACAB-CFAABADB7819}" type="pres">
      <dgm:prSet presAssocID="{1EAF6914-6B6A-3747-8A1A-74A5A49CEAF2}" presName="text_3" presStyleLbl="node1" presStyleIdx="2" presStyleCnt="7">
        <dgm:presLayoutVars>
          <dgm:bulletEnabled val="1"/>
        </dgm:presLayoutVars>
      </dgm:prSet>
      <dgm:spPr/>
    </dgm:pt>
    <dgm:pt modelId="{DC1931A7-33CC-9842-ADAF-979735CCD086}" type="pres">
      <dgm:prSet presAssocID="{1EAF6914-6B6A-3747-8A1A-74A5A49CEAF2}" presName="accent_3" presStyleCnt="0"/>
      <dgm:spPr/>
    </dgm:pt>
    <dgm:pt modelId="{506E80E7-B714-8843-AFF9-F023AF3627DB}" type="pres">
      <dgm:prSet presAssocID="{1EAF6914-6B6A-3747-8A1A-74A5A49CEAF2}" presName="accentRepeatNode" presStyleLbl="solidFgAcc1" presStyleIdx="2" presStyleCnt="7"/>
      <dgm:spPr/>
    </dgm:pt>
    <dgm:pt modelId="{E1BDD244-4D2A-4A4F-99B3-A8083B47A3FA}" type="pres">
      <dgm:prSet presAssocID="{26FD20BA-5CC2-D241-8F53-6BE89099FF54}" presName="text_4" presStyleLbl="node1" presStyleIdx="3" presStyleCnt="7">
        <dgm:presLayoutVars>
          <dgm:bulletEnabled val="1"/>
        </dgm:presLayoutVars>
      </dgm:prSet>
      <dgm:spPr/>
    </dgm:pt>
    <dgm:pt modelId="{19ED4050-30DA-E647-B0B6-E7948797F1E9}" type="pres">
      <dgm:prSet presAssocID="{26FD20BA-5CC2-D241-8F53-6BE89099FF54}" presName="accent_4" presStyleCnt="0"/>
      <dgm:spPr/>
    </dgm:pt>
    <dgm:pt modelId="{4C4AD362-EA02-0544-AF7A-344D63420BAB}" type="pres">
      <dgm:prSet presAssocID="{26FD20BA-5CC2-D241-8F53-6BE89099FF54}" presName="accentRepeatNode" presStyleLbl="solidFgAcc1" presStyleIdx="3" presStyleCnt="7"/>
      <dgm:spPr/>
    </dgm:pt>
    <dgm:pt modelId="{6B44E115-F6C3-2242-A914-B3DF5AFC4E2B}" type="pres">
      <dgm:prSet presAssocID="{516D7794-78B6-6443-BCB3-00E87C20576F}" presName="text_5" presStyleLbl="node1" presStyleIdx="4" presStyleCnt="7">
        <dgm:presLayoutVars>
          <dgm:bulletEnabled val="1"/>
        </dgm:presLayoutVars>
      </dgm:prSet>
      <dgm:spPr/>
    </dgm:pt>
    <dgm:pt modelId="{16AF594F-BF20-9C41-8DB4-D2E226DDAD9E}" type="pres">
      <dgm:prSet presAssocID="{516D7794-78B6-6443-BCB3-00E87C20576F}" presName="accent_5" presStyleCnt="0"/>
      <dgm:spPr/>
    </dgm:pt>
    <dgm:pt modelId="{36838DC9-A53D-3343-8AFE-186805010A1F}" type="pres">
      <dgm:prSet presAssocID="{516D7794-78B6-6443-BCB3-00E87C20576F}" presName="accentRepeatNode" presStyleLbl="solidFgAcc1" presStyleIdx="4" presStyleCnt="7"/>
      <dgm:spPr/>
    </dgm:pt>
    <dgm:pt modelId="{C31604B5-1A1A-2648-820D-1DCFAB47150A}" type="pres">
      <dgm:prSet presAssocID="{30DDD013-7347-F84A-99A5-EACEF7347838}" presName="text_6" presStyleLbl="node1" presStyleIdx="5" presStyleCnt="7">
        <dgm:presLayoutVars>
          <dgm:bulletEnabled val="1"/>
        </dgm:presLayoutVars>
      </dgm:prSet>
      <dgm:spPr/>
    </dgm:pt>
    <dgm:pt modelId="{FA2B64D0-7791-354F-920A-383D06DE50CD}" type="pres">
      <dgm:prSet presAssocID="{30DDD013-7347-F84A-99A5-EACEF7347838}" presName="accent_6" presStyleCnt="0"/>
      <dgm:spPr/>
    </dgm:pt>
    <dgm:pt modelId="{66C1D26A-00B1-E34F-9E06-2BFBF57D6E03}" type="pres">
      <dgm:prSet presAssocID="{30DDD013-7347-F84A-99A5-EACEF7347838}" presName="accentRepeatNode" presStyleLbl="solidFgAcc1" presStyleIdx="5" presStyleCnt="7"/>
      <dgm:spPr/>
    </dgm:pt>
    <dgm:pt modelId="{5036C369-3788-444D-A2C8-21C128E87178}" type="pres">
      <dgm:prSet presAssocID="{016F5BB9-11A7-224B-BD36-F8278F3B4509}" presName="text_7" presStyleLbl="node1" presStyleIdx="6" presStyleCnt="7">
        <dgm:presLayoutVars>
          <dgm:bulletEnabled val="1"/>
        </dgm:presLayoutVars>
      </dgm:prSet>
      <dgm:spPr/>
    </dgm:pt>
    <dgm:pt modelId="{EDC4D07A-0D67-2546-879C-37BA5955219C}" type="pres">
      <dgm:prSet presAssocID="{016F5BB9-11A7-224B-BD36-F8278F3B4509}" presName="accent_7" presStyleCnt="0"/>
      <dgm:spPr/>
    </dgm:pt>
    <dgm:pt modelId="{7233546F-3ED7-7242-B0D3-34CE770F8AB7}" type="pres">
      <dgm:prSet presAssocID="{016F5BB9-11A7-224B-BD36-F8278F3B4509}" presName="accentRepeatNode" presStyleLbl="solidFgAcc1" presStyleIdx="6" presStyleCnt="7"/>
      <dgm:spPr/>
    </dgm:pt>
  </dgm:ptLst>
  <dgm:cxnLst>
    <dgm:cxn modelId="{20992213-1D2E-D24A-ACA2-BDBD8DDDA5C9}" srcId="{AD578D30-EC96-824F-A549-EF06EE67113C}" destId="{26FD20BA-5CC2-D241-8F53-6BE89099FF54}" srcOrd="3" destOrd="0" parTransId="{0D3138A5-B91B-FC4F-B612-B1BC910BE27E}" sibTransId="{749848E4-F01F-794C-BA29-F9E4E2AF892C}"/>
    <dgm:cxn modelId="{35241C24-A1E8-B24C-9AFA-DF366698B48B}" srcId="{AD578D30-EC96-824F-A549-EF06EE67113C}" destId="{516D7794-78B6-6443-BCB3-00E87C20576F}" srcOrd="4" destOrd="0" parTransId="{7BC83387-C09B-3B4D-A337-E5BAC2A0DEA2}" sibTransId="{6A7A08BD-F755-7E40-872C-B193967AE9B6}"/>
    <dgm:cxn modelId="{2360FF2D-77B9-F440-A494-34B1A67D3E97}" type="presOf" srcId="{EF0AA580-E3F8-E64E-959B-EC30AE61C60D}" destId="{02A96306-6699-2A42-B8E2-52A81F8BE930}" srcOrd="0" destOrd="0" presId="urn:microsoft.com/office/officeart/2008/layout/VerticalCurvedList"/>
    <dgm:cxn modelId="{9115D432-F684-3B4D-BE49-73735BF18AC9}" srcId="{AD578D30-EC96-824F-A549-EF06EE67113C}" destId="{30DDD013-7347-F84A-99A5-EACEF7347838}" srcOrd="5" destOrd="0" parTransId="{57BA5C4B-A4DA-8343-AD89-F2A7FD2E680E}" sibTransId="{1D924E54-DC7D-2A4F-B659-D62B08134317}"/>
    <dgm:cxn modelId="{F671B24C-FAC5-F041-ADA7-65C5F7266B7C}" type="presOf" srcId="{30DDD013-7347-F84A-99A5-EACEF7347838}" destId="{C31604B5-1A1A-2648-820D-1DCFAB47150A}" srcOrd="0" destOrd="0" presId="urn:microsoft.com/office/officeart/2008/layout/VerticalCurvedList"/>
    <dgm:cxn modelId="{9017D34E-91F9-8249-BF17-AE01F71CF868}" type="presOf" srcId="{AD578D30-EC96-824F-A549-EF06EE67113C}" destId="{F7CCAD64-92D1-3F40-AA7A-7210958B9631}" srcOrd="0" destOrd="0" presId="urn:microsoft.com/office/officeart/2008/layout/VerticalCurvedList"/>
    <dgm:cxn modelId="{FEF31853-FB83-A544-BE8F-2C7EFD366950}" type="presOf" srcId="{B18CF906-BFD6-BE4B-9998-1BC7ECBE2B38}" destId="{81BF1C97-FA87-3A43-AAA2-825145B78F15}" srcOrd="0" destOrd="0" presId="urn:microsoft.com/office/officeart/2008/layout/VerticalCurvedList"/>
    <dgm:cxn modelId="{FC046261-B501-F24A-BE78-06D1443F1875}" type="presOf" srcId="{26FD20BA-5CC2-D241-8F53-6BE89099FF54}" destId="{E1BDD244-4D2A-4A4F-99B3-A8083B47A3FA}" srcOrd="0" destOrd="0" presId="urn:microsoft.com/office/officeart/2008/layout/VerticalCurvedList"/>
    <dgm:cxn modelId="{46C6F868-0609-5D4E-94AA-F4856E7236C6}" srcId="{AD578D30-EC96-824F-A549-EF06EE67113C}" destId="{7C21CA36-6A50-A04A-91BF-D399EB276F8A}" srcOrd="1" destOrd="0" parTransId="{FD9DE0C4-E26F-4748-8187-A653801A3636}" sibTransId="{F783A08B-245E-664C-AA8F-94F0906C2789}"/>
    <dgm:cxn modelId="{4B3A6073-84CC-E44E-8BEA-6918666529F8}" srcId="{AD578D30-EC96-824F-A549-EF06EE67113C}" destId="{016F5BB9-11A7-224B-BD36-F8278F3B4509}" srcOrd="6" destOrd="0" parTransId="{9432D9F0-7466-2D43-A734-A94201A06144}" sibTransId="{66B7988C-546D-2C4C-BB49-EFCF760CF309}"/>
    <dgm:cxn modelId="{B38FCE90-9604-1A41-BCA5-E42A20A2FE5B}" type="presOf" srcId="{1EAF6914-6B6A-3747-8A1A-74A5A49CEAF2}" destId="{117F3858-CB5E-204A-ACAB-CFAABADB7819}" srcOrd="0" destOrd="0" presId="urn:microsoft.com/office/officeart/2008/layout/VerticalCurvedList"/>
    <dgm:cxn modelId="{34D652A3-A7CA-BD41-810F-9B412FC6FBFD}" srcId="{AD578D30-EC96-824F-A549-EF06EE67113C}" destId="{1EAF6914-6B6A-3747-8A1A-74A5A49CEAF2}" srcOrd="2" destOrd="0" parTransId="{E9900356-DB4D-C34E-AC37-EE56B3077A83}" sibTransId="{F3717752-4D52-FD4E-B43F-16959BEEC771}"/>
    <dgm:cxn modelId="{571A99AA-979B-DB4F-8581-11F5E4506B9A}" type="presOf" srcId="{016F5BB9-11A7-224B-BD36-F8278F3B4509}" destId="{5036C369-3788-444D-A2C8-21C128E87178}" srcOrd="0" destOrd="0" presId="urn:microsoft.com/office/officeart/2008/layout/VerticalCurvedList"/>
    <dgm:cxn modelId="{4616A4C0-5989-9C43-8348-49FF6E22F9A6}" type="presOf" srcId="{7C21CA36-6A50-A04A-91BF-D399EB276F8A}" destId="{54FAF1DA-0EBD-B842-B96D-141C305F4935}" srcOrd="0" destOrd="0" presId="urn:microsoft.com/office/officeart/2008/layout/VerticalCurvedList"/>
    <dgm:cxn modelId="{18F6F9D1-A1FA-2841-8DD0-2DBB112E8AC0}" type="presOf" srcId="{516D7794-78B6-6443-BCB3-00E87C20576F}" destId="{6B44E115-F6C3-2242-A914-B3DF5AFC4E2B}" srcOrd="0" destOrd="0" presId="urn:microsoft.com/office/officeart/2008/layout/VerticalCurvedList"/>
    <dgm:cxn modelId="{BF49ACE5-9B53-6F4D-94D7-1482F613BE8E}" srcId="{AD578D30-EC96-824F-A549-EF06EE67113C}" destId="{EF0AA580-E3F8-E64E-959B-EC30AE61C60D}" srcOrd="0" destOrd="0" parTransId="{A0BA8D6B-E0E6-484C-A3E7-357EE06D116B}" sibTransId="{B18CF906-BFD6-BE4B-9998-1BC7ECBE2B38}"/>
    <dgm:cxn modelId="{8B58ADF8-B20C-2C48-B178-851DFBE2F75C}" type="presParOf" srcId="{F7CCAD64-92D1-3F40-AA7A-7210958B9631}" destId="{7552BDDA-A6B1-CC44-BCEE-DB634CF59918}" srcOrd="0" destOrd="0" presId="urn:microsoft.com/office/officeart/2008/layout/VerticalCurvedList"/>
    <dgm:cxn modelId="{14D5EC36-2869-724F-8C20-B9CE8C279F8B}" type="presParOf" srcId="{7552BDDA-A6B1-CC44-BCEE-DB634CF59918}" destId="{BB3D6F27-9CEA-2D4A-8137-3D65FF18FBB7}" srcOrd="0" destOrd="0" presId="urn:microsoft.com/office/officeart/2008/layout/VerticalCurvedList"/>
    <dgm:cxn modelId="{CE9173B0-DD7E-934A-9A1D-B334A346FDB6}" type="presParOf" srcId="{BB3D6F27-9CEA-2D4A-8137-3D65FF18FBB7}" destId="{723547DF-6865-C84C-A525-34D81961B948}" srcOrd="0" destOrd="0" presId="urn:microsoft.com/office/officeart/2008/layout/VerticalCurvedList"/>
    <dgm:cxn modelId="{4C596A94-C565-0342-B7A9-69537E1A23A4}" type="presParOf" srcId="{BB3D6F27-9CEA-2D4A-8137-3D65FF18FBB7}" destId="{81BF1C97-FA87-3A43-AAA2-825145B78F15}" srcOrd="1" destOrd="0" presId="urn:microsoft.com/office/officeart/2008/layout/VerticalCurvedList"/>
    <dgm:cxn modelId="{A37A2724-7DF5-A74D-B6A7-AC037A41F915}" type="presParOf" srcId="{BB3D6F27-9CEA-2D4A-8137-3D65FF18FBB7}" destId="{6C116878-3505-5F4C-8C20-E3E410656A90}" srcOrd="2" destOrd="0" presId="urn:microsoft.com/office/officeart/2008/layout/VerticalCurvedList"/>
    <dgm:cxn modelId="{F9F28638-8134-814C-8980-027EEB3738F1}" type="presParOf" srcId="{BB3D6F27-9CEA-2D4A-8137-3D65FF18FBB7}" destId="{11B49F04-D870-CB42-8271-349E843B47DE}" srcOrd="3" destOrd="0" presId="urn:microsoft.com/office/officeart/2008/layout/VerticalCurvedList"/>
    <dgm:cxn modelId="{4B4A7A52-75A0-BC40-8116-8FDA3A3A228E}" type="presParOf" srcId="{7552BDDA-A6B1-CC44-BCEE-DB634CF59918}" destId="{02A96306-6699-2A42-B8E2-52A81F8BE930}" srcOrd="1" destOrd="0" presId="urn:microsoft.com/office/officeart/2008/layout/VerticalCurvedList"/>
    <dgm:cxn modelId="{41A58299-1DE5-0648-98D0-B288F536AFA0}" type="presParOf" srcId="{7552BDDA-A6B1-CC44-BCEE-DB634CF59918}" destId="{5B245CF9-2F6F-1146-BD35-831197852F31}" srcOrd="2" destOrd="0" presId="urn:microsoft.com/office/officeart/2008/layout/VerticalCurvedList"/>
    <dgm:cxn modelId="{691E2FF2-0D77-6446-B6A1-C5C168EA43D9}" type="presParOf" srcId="{5B245CF9-2F6F-1146-BD35-831197852F31}" destId="{A1C59185-AE7C-C041-ABAE-7E9AD2E1897F}" srcOrd="0" destOrd="0" presId="urn:microsoft.com/office/officeart/2008/layout/VerticalCurvedList"/>
    <dgm:cxn modelId="{3D4EEB2A-CEA9-2D41-BA12-C2625573D5B6}" type="presParOf" srcId="{7552BDDA-A6B1-CC44-BCEE-DB634CF59918}" destId="{54FAF1DA-0EBD-B842-B96D-141C305F4935}" srcOrd="3" destOrd="0" presId="urn:microsoft.com/office/officeart/2008/layout/VerticalCurvedList"/>
    <dgm:cxn modelId="{22D4EFC5-815F-CF48-8E15-56AAD3297280}" type="presParOf" srcId="{7552BDDA-A6B1-CC44-BCEE-DB634CF59918}" destId="{B754B530-E6CA-5145-907A-5A5B5E4A285F}" srcOrd="4" destOrd="0" presId="urn:microsoft.com/office/officeart/2008/layout/VerticalCurvedList"/>
    <dgm:cxn modelId="{B194AFC3-0343-7840-A4FB-21BE00A9D88C}" type="presParOf" srcId="{B754B530-E6CA-5145-907A-5A5B5E4A285F}" destId="{64922524-4FA6-8F48-856E-86D1188BE45E}" srcOrd="0" destOrd="0" presId="urn:microsoft.com/office/officeart/2008/layout/VerticalCurvedList"/>
    <dgm:cxn modelId="{B2AC7FDD-5179-D542-98D6-CA18ED45FDD5}" type="presParOf" srcId="{7552BDDA-A6B1-CC44-BCEE-DB634CF59918}" destId="{117F3858-CB5E-204A-ACAB-CFAABADB7819}" srcOrd="5" destOrd="0" presId="urn:microsoft.com/office/officeart/2008/layout/VerticalCurvedList"/>
    <dgm:cxn modelId="{7C7C44A6-9744-294E-B282-416EAAFE4BE6}" type="presParOf" srcId="{7552BDDA-A6B1-CC44-BCEE-DB634CF59918}" destId="{DC1931A7-33CC-9842-ADAF-979735CCD086}" srcOrd="6" destOrd="0" presId="urn:microsoft.com/office/officeart/2008/layout/VerticalCurvedList"/>
    <dgm:cxn modelId="{C059622D-0F2D-5447-B209-C42720AAF3EA}" type="presParOf" srcId="{DC1931A7-33CC-9842-ADAF-979735CCD086}" destId="{506E80E7-B714-8843-AFF9-F023AF3627DB}" srcOrd="0" destOrd="0" presId="urn:microsoft.com/office/officeart/2008/layout/VerticalCurvedList"/>
    <dgm:cxn modelId="{9772A428-4A41-6949-871F-D9E02FA5F189}" type="presParOf" srcId="{7552BDDA-A6B1-CC44-BCEE-DB634CF59918}" destId="{E1BDD244-4D2A-4A4F-99B3-A8083B47A3FA}" srcOrd="7" destOrd="0" presId="urn:microsoft.com/office/officeart/2008/layout/VerticalCurvedList"/>
    <dgm:cxn modelId="{14BDF5C1-1CA8-7F4D-8781-C7B828141EEB}" type="presParOf" srcId="{7552BDDA-A6B1-CC44-BCEE-DB634CF59918}" destId="{19ED4050-30DA-E647-B0B6-E7948797F1E9}" srcOrd="8" destOrd="0" presId="urn:microsoft.com/office/officeart/2008/layout/VerticalCurvedList"/>
    <dgm:cxn modelId="{6934A6FE-797D-1847-9C5A-335D5AAD8D20}" type="presParOf" srcId="{19ED4050-30DA-E647-B0B6-E7948797F1E9}" destId="{4C4AD362-EA02-0544-AF7A-344D63420BAB}" srcOrd="0" destOrd="0" presId="urn:microsoft.com/office/officeart/2008/layout/VerticalCurvedList"/>
    <dgm:cxn modelId="{BB23A39E-4B2D-E244-948D-9225BD7A0987}" type="presParOf" srcId="{7552BDDA-A6B1-CC44-BCEE-DB634CF59918}" destId="{6B44E115-F6C3-2242-A914-B3DF5AFC4E2B}" srcOrd="9" destOrd="0" presId="urn:microsoft.com/office/officeart/2008/layout/VerticalCurvedList"/>
    <dgm:cxn modelId="{D855CE28-CADB-4D45-A593-0EAA0C61C71E}" type="presParOf" srcId="{7552BDDA-A6B1-CC44-BCEE-DB634CF59918}" destId="{16AF594F-BF20-9C41-8DB4-D2E226DDAD9E}" srcOrd="10" destOrd="0" presId="urn:microsoft.com/office/officeart/2008/layout/VerticalCurvedList"/>
    <dgm:cxn modelId="{5C2A9994-095C-8247-BE14-FD1A9D9B0CB4}" type="presParOf" srcId="{16AF594F-BF20-9C41-8DB4-D2E226DDAD9E}" destId="{36838DC9-A53D-3343-8AFE-186805010A1F}" srcOrd="0" destOrd="0" presId="urn:microsoft.com/office/officeart/2008/layout/VerticalCurvedList"/>
    <dgm:cxn modelId="{D9494C2A-45A2-2841-BB99-01E8AE307DF3}" type="presParOf" srcId="{7552BDDA-A6B1-CC44-BCEE-DB634CF59918}" destId="{C31604B5-1A1A-2648-820D-1DCFAB47150A}" srcOrd="11" destOrd="0" presId="urn:microsoft.com/office/officeart/2008/layout/VerticalCurvedList"/>
    <dgm:cxn modelId="{71A6F008-0D2F-B74A-9F51-524D5C2A9A18}" type="presParOf" srcId="{7552BDDA-A6B1-CC44-BCEE-DB634CF59918}" destId="{FA2B64D0-7791-354F-920A-383D06DE50CD}" srcOrd="12" destOrd="0" presId="urn:microsoft.com/office/officeart/2008/layout/VerticalCurvedList"/>
    <dgm:cxn modelId="{1E243E64-91C4-AF4E-8624-F1CDDF491353}" type="presParOf" srcId="{FA2B64D0-7791-354F-920A-383D06DE50CD}" destId="{66C1D26A-00B1-E34F-9E06-2BFBF57D6E03}" srcOrd="0" destOrd="0" presId="urn:microsoft.com/office/officeart/2008/layout/VerticalCurvedList"/>
    <dgm:cxn modelId="{5A64F76A-D3AD-1F4D-9AAB-E032B0A804B6}" type="presParOf" srcId="{7552BDDA-A6B1-CC44-BCEE-DB634CF59918}" destId="{5036C369-3788-444D-A2C8-21C128E87178}" srcOrd="13" destOrd="0" presId="urn:microsoft.com/office/officeart/2008/layout/VerticalCurvedList"/>
    <dgm:cxn modelId="{964448DF-5AC4-DA44-9425-55B48228EB78}" type="presParOf" srcId="{7552BDDA-A6B1-CC44-BCEE-DB634CF59918}" destId="{EDC4D07A-0D67-2546-879C-37BA5955219C}" srcOrd="14" destOrd="0" presId="urn:microsoft.com/office/officeart/2008/layout/VerticalCurvedList"/>
    <dgm:cxn modelId="{D76AF37C-9A72-7D44-A2C1-A0F3E44ED694}" type="presParOf" srcId="{EDC4D07A-0D67-2546-879C-37BA5955219C}" destId="{7233546F-3ED7-7242-B0D3-34CE770F8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78D30-EC96-824F-A549-EF06EE67113C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0AA580-E3F8-E64E-959B-EC30AE61C60D}">
      <dgm:prSet phldrT="[Texto]"/>
      <dgm:spPr/>
      <dgm:t>
        <a:bodyPr/>
        <a:lstStyle/>
        <a:p>
          <a:r>
            <a:rPr lang="es-ES" dirty="0"/>
            <a:t>Fortalecimiento de redes y modelos de cooperación</a:t>
          </a:r>
        </a:p>
      </dgm:t>
    </dgm:pt>
    <dgm:pt modelId="{A0BA8D6B-E0E6-484C-A3E7-357EE06D116B}" type="parTrans" cxnId="{BF49ACE5-9B53-6F4D-94D7-1482F613BE8E}">
      <dgm:prSet/>
      <dgm:spPr/>
      <dgm:t>
        <a:bodyPr/>
        <a:lstStyle/>
        <a:p>
          <a:endParaRPr lang="es-ES"/>
        </a:p>
      </dgm:t>
    </dgm:pt>
    <dgm:pt modelId="{B18CF906-BFD6-BE4B-9998-1BC7ECBE2B38}" type="sibTrans" cxnId="{BF49ACE5-9B53-6F4D-94D7-1482F613BE8E}">
      <dgm:prSet/>
      <dgm:spPr/>
      <dgm:t>
        <a:bodyPr/>
        <a:lstStyle/>
        <a:p>
          <a:endParaRPr lang="es-ES"/>
        </a:p>
      </dgm:t>
    </dgm:pt>
    <dgm:pt modelId="{7C21CA36-6A50-A04A-91BF-D399EB276F8A}">
      <dgm:prSet phldrT="[Texto]"/>
      <dgm:spPr/>
      <dgm:t>
        <a:bodyPr/>
        <a:lstStyle/>
        <a:p>
          <a:r>
            <a:rPr lang="es-ES" dirty="0"/>
            <a:t>Consolidación de un nodo nacional para ciencia abierta</a:t>
          </a:r>
        </a:p>
      </dgm:t>
    </dgm:pt>
    <dgm:pt modelId="{FD9DE0C4-E26F-4748-8187-A653801A3636}" type="parTrans" cxnId="{46C6F868-0609-5D4E-94AA-F4856E7236C6}">
      <dgm:prSet/>
      <dgm:spPr/>
      <dgm:t>
        <a:bodyPr/>
        <a:lstStyle/>
        <a:p>
          <a:endParaRPr lang="es-ES"/>
        </a:p>
      </dgm:t>
    </dgm:pt>
    <dgm:pt modelId="{F783A08B-245E-664C-AA8F-94F0906C2789}" type="sibTrans" cxnId="{46C6F868-0609-5D4E-94AA-F4856E7236C6}">
      <dgm:prSet/>
      <dgm:spPr/>
      <dgm:t>
        <a:bodyPr/>
        <a:lstStyle/>
        <a:p>
          <a:endParaRPr lang="es-ES"/>
        </a:p>
      </dgm:t>
    </dgm:pt>
    <dgm:pt modelId="{1EAF6914-6B6A-3747-8A1A-74A5A49CEAF2}">
      <dgm:prSet phldrT="[Texto]"/>
      <dgm:spPr/>
      <dgm:t>
        <a:bodyPr/>
        <a:lstStyle/>
        <a:p>
          <a:r>
            <a:rPr lang="es-ES" dirty="0"/>
            <a:t>Impulsar políticas nacionales de gestión de </a:t>
          </a:r>
          <a:r>
            <a:rPr lang="es-ES" dirty="0" err="1"/>
            <a:t>inf</a:t>
          </a:r>
          <a:r>
            <a:rPr lang="es-ES" dirty="0"/>
            <a:t>. científica</a:t>
          </a:r>
        </a:p>
      </dgm:t>
    </dgm:pt>
    <dgm:pt modelId="{E9900356-DB4D-C34E-AC37-EE56B3077A83}" type="parTrans" cxnId="{34D652A3-A7CA-BD41-810F-9B412FC6FBFD}">
      <dgm:prSet/>
      <dgm:spPr/>
      <dgm:t>
        <a:bodyPr/>
        <a:lstStyle/>
        <a:p>
          <a:endParaRPr lang="es-ES"/>
        </a:p>
      </dgm:t>
    </dgm:pt>
    <dgm:pt modelId="{F3717752-4D52-FD4E-B43F-16959BEEC771}" type="sibTrans" cxnId="{34D652A3-A7CA-BD41-810F-9B412FC6FBFD}">
      <dgm:prSet/>
      <dgm:spPr/>
      <dgm:t>
        <a:bodyPr/>
        <a:lstStyle/>
        <a:p>
          <a:endParaRPr lang="es-ES"/>
        </a:p>
      </dgm:t>
    </dgm:pt>
    <dgm:pt modelId="{26FD20BA-5CC2-D241-8F53-6BE89099FF54}">
      <dgm:prSet phldrT="[Texto]"/>
      <dgm:spPr/>
      <dgm:t>
        <a:bodyPr/>
        <a:lstStyle/>
        <a:p>
          <a:r>
            <a:rPr lang="es-ES" dirty="0"/>
            <a:t>Problematizar las políticas nacionales de medición de la ciencia</a:t>
          </a:r>
        </a:p>
      </dgm:t>
    </dgm:pt>
    <dgm:pt modelId="{0D3138A5-B91B-FC4F-B612-B1BC910BE27E}" type="parTrans" cxnId="{20992213-1D2E-D24A-ACA2-BDBD8DDDA5C9}">
      <dgm:prSet/>
      <dgm:spPr/>
      <dgm:t>
        <a:bodyPr/>
        <a:lstStyle/>
        <a:p>
          <a:endParaRPr lang="es-ES"/>
        </a:p>
      </dgm:t>
    </dgm:pt>
    <dgm:pt modelId="{749848E4-F01F-794C-BA29-F9E4E2AF892C}" type="sibTrans" cxnId="{20992213-1D2E-D24A-ACA2-BDBD8DDDA5C9}">
      <dgm:prSet/>
      <dgm:spPr/>
      <dgm:t>
        <a:bodyPr/>
        <a:lstStyle/>
        <a:p>
          <a:endParaRPr lang="es-ES"/>
        </a:p>
      </dgm:t>
    </dgm:pt>
    <dgm:pt modelId="{516D7794-78B6-6443-BCB3-00E87C20576F}">
      <dgm:prSet phldrT="[Texto]"/>
      <dgm:spPr/>
      <dgm:t>
        <a:bodyPr/>
        <a:lstStyle/>
        <a:p>
          <a:r>
            <a:rPr lang="es-ES" dirty="0"/>
            <a:t>Participar de la comunidad internacional de cultura Open</a:t>
          </a:r>
        </a:p>
      </dgm:t>
    </dgm:pt>
    <dgm:pt modelId="{7BC83387-C09B-3B4D-A337-E5BAC2A0DEA2}" type="parTrans" cxnId="{35241C24-A1E8-B24C-9AFA-DF366698B48B}">
      <dgm:prSet/>
      <dgm:spPr/>
      <dgm:t>
        <a:bodyPr/>
        <a:lstStyle/>
        <a:p>
          <a:endParaRPr lang="es-ES"/>
        </a:p>
      </dgm:t>
    </dgm:pt>
    <dgm:pt modelId="{6A7A08BD-F755-7E40-872C-B193967AE9B6}" type="sibTrans" cxnId="{35241C24-A1E8-B24C-9AFA-DF366698B48B}">
      <dgm:prSet/>
      <dgm:spPr/>
      <dgm:t>
        <a:bodyPr/>
        <a:lstStyle/>
        <a:p>
          <a:endParaRPr lang="es-ES"/>
        </a:p>
      </dgm:t>
    </dgm:pt>
    <dgm:pt modelId="{30DDD013-7347-F84A-99A5-EACEF7347838}">
      <dgm:prSet phldrT="[Texto]"/>
      <dgm:spPr/>
      <dgm:t>
        <a:bodyPr/>
        <a:lstStyle/>
        <a:p>
          <a:r>
            <a:rPr lang="es-ES" dirty="0"/>
            <a:t>Conformar modelos cooperativos de normalización</a:t>
          </a:r>
        </a:p>
      </dgm:t>
    </dgm:pt>
    <dgm:pt modelId="{57BA5C4B-A4DA-8343-AD89-F2A7FD2E680E}" type="parTrans" cxnId="{9115D432-F684-3B4D-BE49-73735BF18AC9}">
      <dgm:prSet/>
      <dgm:spPr/>
      <dgm:t>
        <a:bodyPr/>
        <a:lstStyle/>
        <a:p>
          <a:endParaRPr lang="es-ES"/>
        </a:p>
      </dgm:t>
    </dgm:pt>
    <dgm:pt modelId="{1D924E54-DC7D-2A4F-B659-D62B08134317}" type="sibTrans" cxnId="{9115D432-F684-3B4D-BE49-73735BF18AC9}">
      <dgm:prSet/>
      <dgm:spPr/>
      <dgm:t>
        <a:bodyPr/>
        <a:lstStyle/>
        <a:p>
          <a:endParaRPr lang="es-ES"/>
        </a:p>
      </dgm:t>
    </dgm:pt>
    <dgm:pt modelId="{F7CCAD64-92D1-3F40-AA7A-7210958B9631}" type="pres">
      <dgm:prSet presAssocID="{AD578D30-EC96-824F-A549-EF06EE67113C}" presName="Name0" presStyleCnt="0">
        <dgm:presLayoutVars>
          <dgm:chMax val="7"/>
          <dgm:chPref val="7"/>
          <dgm:dir/>
        </dgm:presLayoutVars>
      </dgm:prSet>
      <dgm:spPr/>
    </dgm:pt>
    <dgm:pt modelId="{7552BDDA-A6B1-CC44-BCEE-DB634CF59918}" type="pres">
      <dgm:prSet presAssocID="{AD578D30-EC96-824F-A549-EF06EE67113C}" presName="Name1" presStyleCnt="0"/>
      <dgm:spPr/>
    </dgm:pt>
    <dgm:pt modelId="{BB3D6F27-9CEA-2D4A-8137-3D65FF18FBB7}" type="pres">
      <dgm:prSet presAssocID="{AD578D30-EC96-824F-A549-EF06EE67113C}" presName="cycle" presStyleCnt="0"/>
      <dgm:spPr/>
    </dgm:pt>
    <dgm:pt modelId="{723547DF-6865-C84C-A525-34D81961B948}" type="pres">
      <dgm:prSet presAssocID="{AD578D30-EC96-824F-A549-EF06EE67113C}" presName="srcNode" presStyleLbl="node1" presStyleIdx="0" presStyleCnt="6"/>
      <dgm:spPr/>
    </dgm:pt>
    <dgm:pt modelId="{81BF1C97-FA87-3A43-AAA2-825145B78F15}" type="pres">
      <dgm:prSet presAssocID="{AD578D30-EC96-824F-A549-EF06EE67113C}" presName="conn" presStyleLbl="parChTrans1D2" presStyleIdx="0" presStyleCnt="1"/>
      <dgm:spPr/>
    </dgm:pt>
    <dgm:pt modelId="{6C116878-3505-5F4C-8C20-E3E410656A90}" type="pres">
      <dgm:prSet presAssocID="{AD578D30-EC96-824F-A549-EF06EE67113C}" presName="extraNode" presStyleLbl="node1" presStyleIdx="0" presStyleCnt="6"/>
      <dgm:spPr/>
    </dgm:pt>
    <dgm:pt modelId="{11B49F04-D870-CB42-8271-349E843B47DE}" type="pres">
      <dgm:prSet presAssocID="{AD578D30-EC96-824F-A549-EF06EE67113C}" presName="dstNode" presStyleLbl="node1" presStyleIdx="0" presStyleCnt="6"/>
      <dgm:spPr/>
    </dgm:pt>
    <dgm:pt modelId="{02A96306-6699-2A42-B8E2-52A81F8BE930}" type="pres">
      <dgm:prSet presAssocID="{EF0AA580-E3F8-E64E-959B-EC30AE61C60D}" presName="text_1" presStyleLbl="node1" presStyleIdx="0" presStyleCnt="6">
        <dgm:presLayoutVars>
          <dgm:bulletEnabled val="1"/>
        </dgm:presLayoutVars>
      </dgm:prSet>
      <dgm:spPr/>
    </dgm:pt>
    <dgm:pt modelId="{5B245CF9-2F6F-1146-BD35-831197852F31}" type="pres">
      <dgm:prSet presAssocID="{EF0AA580-E3F8-E64E-959B-EC30AE61C60D}" presName="accent_1" presStyleCnt="0"/>
      <dgm:spPr/>
    </dgm:pt>
    <dgm:pt modelId="{A1C59185-AE7C-C041-ABAE-7E9AD2E1897F}" type="pres">
      <dgm:prSet presAssocID="{EF0AA580-E3F8-E64E-959B-EC30AE61C60D}" presName="accentRepeatNode" presStyleLbl="solidFgAcc1" presStyleIdx="0" presStyleCnt="6"/>
      <dgm:spPr/>
    </dgm:pt>
    <dgm:pt modelId="{54FAF1DA-0EBD-B842-B96D-141C305F4935}" type="pres">
      <dgm:prSet presAssocID="{7C21CA36-6A50-A04A-91BF-D399EB276F8A}" presName="text_2" presStyleLbl="node1" presStyleIdx="1" presStyleCnt="6">
        <dgm:presLayoutVars>
          <dgm:bulletEnabled val="1"/>
        </dgm:presLayoutVars>
      </dgm:prSet>
      <dgm:spPr/>
    </dgm:pt>
    <dgm:pt modelId="{B754B530-E6CA-5145-907A-5A5B5E4A285F}" type="pres">
      <dgm:prSet presAssocID="{7C21CA36-6A50-A04A-91BF-D399EB276F8A}" presName="accent_2" presStyleCnt="0"/>
      <dgm:spPr/>
    </dgm:pt>
    <dgm:pt modelId="{64922524-4FA6-8F48-856E-86D1188BE45E}" type="pres">
      <dgm:prSet presAssocID="{7C21CA36-6A50-A04A-91BF-D399EB276F8A}" presName="accentRepeatNode" presStyleLbl="solidFgAcc1" presStyleIdx="1" presStyleCnt="6"/>
      <dgm:spPr/>
    </dgm:pt>
    <dgm:pt modelId="{117F3858-CB5E-204A-ACAB-CFAABADB7819}" type="pres">
      <dgm:prSet presAssocID="{1EAF6914-6B6A-3747-8A1A-74A5A49CEAF2}" presName="text_3" presStyleLbl="node1" presStyleIdx="2" presStyleCnt="6">
        <dgm:presLayoutVars>
          <dgm:bulletEnabled val="1"/>
        </dgm:presLayoutVars>
      </dgm:prSet>
      <dgm:spPr/>
    </dgm:pt>
    <dgm:pt modelId="{DC1931A7-33CC-9842-ADAF-979735CCD086}" type="pres">
      <dgm:prSet presAssocID="{1EAF6914-6B6A-3747-8A1A-74A5A49CEAF2}" presName="accent_3" presStyleCnt="0"/>
      <dgm:spPr/>
    </dgm:pt>
    <dgm:pt modelId="{506E80E7-B714-8843-AFF9-F023AF3627DB}" type="pres">
      <dgm:prSet presAssocID="{1EAF6914-6B6A-3747-8A1A-74A5A49CEAF2}" presName="accentRepeatNode" presStyleLbl="solidFgAcc1" presStyleIdx="2" presStyleCnt="6"/>
      <dgm:spPr/>
    </dgm:pt>
    <dgm:pt modelId="{E1BDD244-4D2A-4A4F-99B3-A8083B47A3FA}" type="pres">
      <dgm:prSet presAssocID="{26FD20BA-5CC2-D241-8F53-6BE89099FF54}" presName="text_4" presStyleLbl="node1" presStyleIdx="3" presStyleCnt="6">
        <dgm:presLayoutVars>
          <dgm:bulletEnabled val="1"/>
        </dgm:presLayoutVars>
      </dgm:prSet>
      <dgm:spPr/>
    </dgm:pt>
    <dgm:pt modelId="{19ED4050-30DA-E647-B0B6-E7948797F1E9}" type="pres">
      <dgm:prSet presAssocID="{26FD20BA-5CC2-D241-8F53-6BE89099FF54}" presName="accent_4" presStyleCnt="0"/>
      <dgm:spPr/>
    </dgm:pt>
    <dgm:pt modelId="{4C4AD362-EA02-0544-AF7A-344D63420BAB}" type="pres">
      <dgm:prSet presAssocID="{26FD20BA-5CC2-D241-8F53-6BE89099FF54}" presName="accentRepeatNode" presStyleLbl="solidFgAcc1" presStyleIdx="3" presStyleCnt="6"/>
      <dgm:spPr/>
    </dgm:pt>
    <dgm:pt modelId="{6B44E115-F6C3-2242-A914-B3DF5AFC4E2B}" type="pres">
      <dgm:prSet presAssocID="{516D7794-78B6-6443-BCB3-00E87C20576F}" presName="text_5" presStyleLbl="node1" presStyleIdx="4" presStyleCnt="6">
        <dgm:presLayoutVars>
          <dgm:bulletEnabled val="1"/>
        </dgm:presLayoutVars>
      </dgm:prSet>
      <dgm:spPr/>
    </dgm:pt>
    <dgm:pt modelId="{16AF594F-BF20-9C41-8DB4-D2E226DDAD9E}" type="pres">
      <dgm:prSet presAssocID="{516D7794-78B6-6443-BCB3-00E87C20576F}" presName="accent_5" presStyleCnt="0"/>
      <dgm:spPr/>
    </dgm:pt>
    <dgm:pt modelId="{36838DC9-A53D-3343-8AFE-186805010A1F}" type="pres">
      <dgm:prSet presAssocID="{516D7794-78B6-6443-BCB3-00E87C20576F}" presName="accentRepeatNode" presStyleLbl="solidFgAcc1" presStyleIdx="4" presStyleCnt="6"/>
      <dgm:spPr/>
    </dgm:pt>
    <dgm:pt modelId="{C31604B5-1A1A-2648-820D-1DCFAB47150A}" type="pres">
      <dgm:prSet presAssocID="{30DDD013-7347-F84A-99A5-EACEF7347838}" presName="text_6" presStyleLbl="node1" presStyleIdx="5" presStyleCnt="6">
        <dgm:presLayoutVars>
          <dgm:bulletEnabled val="1"/>
        </dgm:presLayoutVars>
      </dgm:prSet>
      <dgm:spPr/>
    </dgm:pt>
    <dgm:pt modelId="{FA2B64D0-7791-354F-920A-383D06DE50CD}" type="pres">
      <dgm:prSet presAssocID="{30DDD013-7347-F84A-99A5-EACEF7347838}" presName="accent_6" presStyleCnt="0"/>
      <dgm:spPr/>
    </dgm:pt>
    <dgm:pt modelId="{66C1D26A-00B1-E34F-9E06-2BFBF57D6E03}" type="pres">
      <dgm:prSet presAssocID="{30DDD013-7347-F84A-99A5-EACEF7347838}" presName="accentRepeatNode" presStyleLbl="solidFgAcc1" presStyleIdx="5" presStyleCnt="6"/>
      <dgm:spPr/>
    </dgm:pt>
  </dgm:ptLst>
  <dgm:cxnLst>
    <dgm:cxn modelId="{20992213-1D2E-D24A-ACA2-BDBD8DDDA5C9}" srcId="{AD578D30-EC96-824F-A549-EF06EE67113C}" destId="{26FD20BA-5CC2-D241-8F53-6BE89099FF54}" srcOrd="3" destOrd="0" parTransId="{0D3138A5-B91B-FC4F-B612-B1BC910BE27E}" sibTransId="{749848E4-F01F-794C-BA29-F9E4E2AF892C}"/>
    <dgm:cxn modelId="{35241C24-A1E8-B24C-9AFA-DF366698B48B}" srcId="{AD578D30-EC96-824F-A549-EF06EE67113C}" destId="{516D7794-78B6-6443-BCB3-00E87C20576F}" srcOrd="4" destOrd="0" parTransId="{7BC83387-C09B-3B4D-A337-E5BAC2A0DEA2}" sibTransId="{6A7A08BD-F755-7E40-872C-B193967AE9B6}"/>
    <dgm:cxn modelId="{2360FF2D-77B9-F440-A494-34B1A67D3E97}" type="presOf" srcId="{EF0AA580-E3F8-E64E-959B-EC30AE61C60D}" destId="{02A96306-6699-2A42-B8E2-52A81F8BE930}" srcOrd="0" destOrd="0" presId="urn:microsoft.com/office/officeart/2008/layout/VerticalCurvedList"/>
    <dgm:cxn modelId="{9115D432-F684-3B4D-BE49-73735BF18AC9}" srcId="{AD578D30-EC96-824F-A549-EF06EE67113C}" destId="{30DDD013-7347-F84A-99A5-EACEF7347838}" srcOrd="5" destOrd="0" parTransId="{57BA5C4B-A4DA-8343-AD89-F2A7FD2E680E}" sibTransId="{1D924E54-DC7D-2A4F-B659-D62B08134317}"/>
    <dgm:cxn modelId="{F671B24C-FAC5-F041-ADA7-65C5F7266B7C}" type="presOf" srcId="{30DDD013-7347-F84A-99A5-EACEF7347838}" destId="{C31604B5-1A1A-2648-820D-1DCFAB47150A}" srcOrd="0" destOrd="0" presId="urn:microsoft.com/office/officeart/2008/layout/VerticalCurvedList"/>
    <dgm:cxn modelId="{9017D34E-91F9-8249-BF17-AE01F71CF868}" type="presOf" srcId="{AD578D30-EC96-824F-A549-EF06EE67113C}" destId="{F7CCAD64-92D1-3F40-AA7A-7210958B9631}" srcOrd="0" destOrd="0" presId="urn:microsoft.com/office/officeart/2008/layout/VerticalCurvedList"/>
    <dgm:cxn modelId="{FEF31853-FB83-A544-BE8F-2C7EFD366950}" type="presOf" srcId="{B18CF906-BFD6-BE4B-9998-1BC7ECBE2B38}" destId="{81BF1C97-FA87-3A43-AAA2-825145B78F15}" srcOrd="0" destOrd="0" presId="urn:microsoft.com/office/officeart/2008/layout/VerticalCurvedList"/>
    <dgm:cxn modelId="{FC046261-B501-F24A-BE78-06D1443F1875}" type="presOf" srcId="{26FD20BA-5CC2-D241-8F53-6BE89099FF54}" destId="{E1BDD244-4D2A-4A4F-99B3-A8083B47A3FA}" srcOrd="0" destOrd="0" presId="urn:microsoft.com/office/officeart/2008/layout/VerticalCurvedList"/>
    <dgm:cxn modelId="{46C6F868-0609-5D4E-94AA-F4856E7236C6}" srcId="{AD578D30-EC96-824F-A549-EF06EE67113C}" destId="{7C21CA36-6A50-A04A-91BF-D399EB276F8A}" srcOrd="1" destOrd="0" parTransId="{FD9DE0C4-E26F-4748-8187-A653801A3636}" sibTransId="{F783A08B-245E-664C-AA8F-94F0906C2789}"/>
    <dgm:cxn modelId="{B38FCE90-9604-1A41-BCA5-E42A20A2FE5B}" type="presOf" srcId="{1EAF6914-6B6A-3747-8A1A-74A5A49CEAF2}" destId="{117F3858-CB5E-204A-ACAB-CFAABADB7819}" srcOrd="0" destOrd="0" presId="urn:microsoft.com/office/officeart/2008/layout/VerticalCurvedList"/>
    <dgm:cxn modelId="{34D652A3-A7CA-BD41-810F-9B412FC6FBFD}" srcId="{AD578D30-EC96-824F-A549-EF06EE67113C}" destId="{1EAF6914-6B6A-3747-8A1A-74A5A49CEAF2}" srcOrd="2" destOrd="0" parTransId="{E9900356-DB4D-C34E-AC37-EE56B3077A83}" sibTransId="{F3717752-4D52-FD4E-B43F-16959BEEC771}"/>
    <dgm:cxn modelId="{4616A4C0-5989-9C43-8348-49FF6E22F9A6}" type="presOf" srcId="{7C21CA36-6A50-A04A-91BF-D399EB276F8A}" destId="{54FAF1DA-0EBD-B842-B96D-141C305F4935}" srcOrd="0" destOrd="0" presId="urn:microsoft.com/office/officeart/2008/layout/VerticalCurvedList"/>
    <dgm:cxn modelId="{18F6F9D1-A1FA-2841-8DD0-2DBB112E8AC0}" type="presOf" srcId="{516D7794-78B6-6443-BCB3-00E87C20576F}" destId="{6B44E115-F6C3-2242-A914-B3DF5AFC4E2B}" srcOrd="0" destOrd="0" presId="urn:microsoft.com/office/officeart/2008/layout/VerticalCurvedList"/>
    <dgm:cxn modelId="{BF49ACE5-9B53-6F4D-94D7-1482F613BE8E}" srcId="{AD578D30-EC96-824F-A549-EF06EE67113C}" destId="{EF0AA580-E3F8-E64E-959B-EC30AE61C60D}" srcOrd="0" destOrd="0" parTransId="{A0BA8D6B-E0E6-484C-A3E7-357EE06D116B}" sibTransId="{B18CF906-BFD6-BE4B-9998-1BC7ECBE2B38}"/>
    <dgm:cxn modelId="{8B58ADF8-B20C-2C48-B178-851DFBE2F75C}" type="presParOf" srcId="{F7CCAD64-92D1-3F40-AA7A-7210958B9631}" destId="{7552BDDA-A6B1-CC44-BCEE-DB634CF59918}" srcOrd="0" destOrd="0" presId="urn:microsoft.com/office/officeart/2008/layout/VerticalCurvedList"/>
    <dgm:cxn modelId="{14D5EC36-2869-724F-8C20-B9CE8C279F8B}" type="presParOf" srcId="{7552BDDA-A6B1-CC44-BCEE-DB634CF59918}" destId="{BB3D6F27-9CEA-2D4A-8137-3D65FF18FBB7}" srcOrd="0" destOrd="0" presId="urn:microsoft.com/office/officeart/2008/layout/VerticalCurvedList"/>
    <dgm:cxn modelId="{CE9173B0-DD7E-934A-9A1D-B334A346FDB6}" type="presParOf" srcId="{BB3D6F27-9CEA-2D4A-8137-3D65FF18FBB7}" destId="{723547DF-6865-C84C-A525-34D81961B948}" srcOrd="0" destOrd="0" presId="urn:microsoft.com/office/officeart/2008/layout/VerticalCurvedList"/>
    <dgm:cxn modelId="{4C596A94-C565-0342-B7A9-69537E1A23A4}" type="presParOf" srcId="{BB3D6F27-9CEA-2D4A-8137-3D65FF18FBB7}" destId="{81BF1C97-FA87-3A43-AAA2-825145B78F15}" srcOrd="1" destOrd="0" presId="urn:microsoft.com/office/officeart/2008/layout/VerticalCurvedList"/>
    <dgm:cxn modelId="{A37A2724-7DF5-A74D-B6A7-AC037A41F915}" type="presParOf" srcId="{BB3D6F27-9CEA-2D4A-8137-3D65FF18FBB7}" destId="{6C116878-3505-5F4C-8C20-E3E410656A90}" srcOrd="2" destOrd="0" presId="urn:microsoft.com/office/officeart/2008/layout/VerticalCurvedList"/>
    <dgm:cxn modelId="{F9F28638-8134-814C-8980-027EEB3738F1}" type="presParOf" srcId="{BB3D6F27-9CEA-2D4A-8137-3D65FF18FBB7}" destId="{11B49F04-D870-CB42-8271-349E843B47DE}" srcOrd="3" destOrd="0" presId="urn:microsoft.com/office/officeart/2008/layout/VerticalCurvedList"/>
    <dgm:cxn modelId="{4B4A7A52-75A0-BC40-8116-8FDA3A3A228E}" type="presParOf" srcId="{7552BDDA-A6B1-CC44-BCEE-DB634CF59918}" destId="{02A96306-6699-2A42-B8E2-52A81F8BE930}" srcOrd="1" destOrd="0" presId="urn:microsoft.com/office/officeart/2008/layout/VerticalCurvedList"/>
    <dgm:cxn modelId="{41A58299-1DE5-0648-98D0-B288F536AFA0}" type="presParOf" srcId="{7552BDDA-A6B1-CC44-BCEE-DB634CF59918}" destId="{5B245CF9-2F6F-1146-BD35-831197852F31}" srcOrd="2" destOrd="0" presId="urn:microsoft.com/office/officeart/2008/layout/VerticalCurvedList"/>
    <dgm:cxn modelId="{691E2FF2-0D77-6446-B6A1-C5C168EA43D9}" type="presParOf" srcId="{5B245CF9-2F6F-1146-BD35-831197852F31}" destId="{A1C59185-AE7C-C041-ABAE-7E9AD2E1897F}" srcOrd="0" destOrd="0" presId="urn:microsoft.com/office/officeart/2008/layout/VerticalCurvedList"/>
    <dgm:cxn modelId="{3D4EEB2A-CEA9-2D41-BA12-C2625573D5B6}" type="presParOf" srcId="{7552BDDA-A6B1-CC44-BCEE-DB634CF59918}" destId="{54FAF1DA-0EBD-B842-B96D-141C305F4935}" srcOrd="3" destOrd="0" presId="urn:microsoft.com/office/officeart/2008/layout/VerticalCurvedList"/>
    <dgm:cxn modelId="{22D4EFC5-815F-CF48-8E15-56AAD3297280}" type="presParOf" srcId="{7552BDDA-A6B1-CC44-BCEE-DB634CF59918}" destId="{B754B530-E6CA-5145-907A-5A5B5E4A285F}" srcOrd="4" destOrd="0" presId="urn:microsoft.com/office/officeart/2008/layout/VerticalCurvedList"/>
    <dgm:cxn modelId="{B194AFC3-0343-7840-A4FB-21BE00A9D88C}" type="presParOf" srcId="{B754B530-E6CA-5145-907A-5A5B5E4A285F}" destId="{64922524-4FA6-8F48-856E-86D1188BE45E}" srcOrd="0" destOrd="0" presId="urn:microsoft.com/office/officeart/2008/layout/VerticalCurvedList"/>
    <dgm:cxn modelId="{B2AC7FDD-5179-D542-98D6-CA18ED45FDD5}" type="presParOf" srcId="{7552BDDA-A6B1-CC44-BCEE-DB634CF59918}" destId="{117F3858-CB5E-204A-ACAB-CFAABADB7819}" srcOrd="5" destOrd="0" presId="urn:microsoft.com/office/officeart/2008/layout/VerticalCurvedList"/>
    <dgm:cxn modelId="{7C7C44A6-9744-294E-B282-416EAAFE4BE6}" type="presParOf" srcId="{7552BDDA-A6B1-CC44-BCEE-DB634CF59918}" destId="{DC1931A7-33CC-9842-ADAF-979735CCD086}" srcOrd="6" destOrd="0" presId="urn:microsoft.com/office/officeart/2008/layout/VerticalCurvedList"/>
    <dgm:cxn modelId="{C059622D-0F2D-5447-B209-C42720AAF3EA}" type="presParOf" srcId="{DC1931A7-33CC-9842-ADAF-979735CCD086}" destId="{506E80E7-B714-8843-AFF9-F023AF3627DB}" srcOrd="0" destOrd="0" presId="urn:microsoft.com/office/officeart/2008/layout/VerticalCurvedList"/>
    <dgm:cxn modelId="{9772A428-4A41-6949-871F-D9E02FA5F189}" type="presParOf" srcId="{7552BDDA-A6B1-CC44-BCEE-DB634CF59918}" destId="{E1BDD244-4D2A-4A4F-99B3-A8083B47A3FA}" srcOrd="7" destOrd="0" presId="urn:microsoft.com/office/officeart/2008/layout/VerticalCurvedList"/>
    <dgm:cxn modelId="{14BDF5C1-1CA8-7F4D-8781-C7B828141EEB}" type="presParOf" srcId="{7552BDDA-A6B1-CC44-BCEE-DB634CF59918}" destId="{19ED4050-30DA-E647-B0B6-E7948797F1E9}" srcOrd="8" destOrd="0" presId="urn:microsoft.com/office/officeart/2008/layout/VerticalCurvedList"/>
    <dgm:cxn modelId="{6934A6FE-797D-1847-9C5A-335D5AAD8D20}" type="presParOf" srcId="{19ED4050-30DA-E647-B0B6-E7948797F1E9}" destId="{4C4AD362-EA02-0544-AF7A-344D63420BAB}" srcOrd="0" destOrd="0" presId="urn:microsoft.com/office/officeart/2008/layout/VerticalCurvedList"/>
    <dgm:cxn modelId="{BB23A39E-4B2D-E244-948D-9225BD7A0987}" type="presParOf" srcId="{7552BDDA-A6B1-CC44-BCEE-DB634CF59918}" destId="{6B44E115-F6C3-2242-A914-B3DF5AFC4E2B}" srcOrd="9" destOrd="0" presId="urn:microsoft.com/office/officeart/2008/layout/VerticalCurvedList"/>
    <dgm:cxn modelId="{D855CE28-CADB-4D45-A593-0EAA0C61C71E}" type="presParOf" srcId="{7552BDDA-A6B1-CC44-BCEE-DB634CF59918}" destId="{16AF594F-BF20-9C41-8DB4-D2E226DDAD9E}" srcOrd="10" destOrd="0" presId="urn:microsoft.com/office/officeart/2008/layout/VerticalCurvedList"/>
    <dgm:cxn modelId="{5C2A9994-095C-8247-BE14-FD1A9D9B0CB4}" type="presParOf" srcId="{16AF594F-BF20-9C41-8DB4-D2E226DDAD9E}" destId="{36838DC9-A53D-3343-8AFE-186805010A1F}" srcOrd="0" destOrd="0" presId="urn:microsoft.com/office/officeart/2008/layout/VerticalCurvedList"/>
    <dgm:cxn modelId="{D9494C2A-45A2-2841-BB99-01E8AE307DF3}" type="presParOf" srcId="{7552BDDA-A6B1-CC44-BCEE-DB634CF59918}" destId="{C31604B5-1A1A-2648-820D-1DCFAB47150A}" srcOrd="11" destOrd="0" presId="urn:microsoft.com/office/officeart/2008/layout/VerticalCurvedList"/>
    <dgm:cxn modelId="{71A6F008-0D2F-B74A-9F51-524D5C2A9A18}" type="presParOf" srcId="{7552BDDA-A6B1-CC44-BCEE-DB634CF59918}" destId="{FA2B64D0-7791-354F-920A-383D06DE50CD}" srcOrd="12" destOrd="0" presId="urn:microsoft.com/office/officeart/2008/layout/VerticalCurvedList"/>
    <dgm:cxn modelId="{1E243E64-91C4-AF4E-8624-F1CDDF491353}" type="presParOf" srcId="{FA2B64D0-7791-354F-920A-383D06DE50CD}" destId="{66C1D26A-00B1-E34F-9E06-2BFBF57D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BFE28-30EC-B34D-B157-8D0E3CC2C0C9}">
      <dsp:nvSpPr>
        <dsp:cNvPr id="0" name=""/>
        <dsp:cNvSpPr/>
      </dsp:nvSpPr>
      <dsp:spPr>
        <a:xfrm>
          <a:off x="1495999" y="-108870"/>
          <a:ext cx="5299125" cy="5299125"/>
        </a:xfrm>
        <a:prstGeom prst="circularArrow">
          <a:avLst>
            <a:gd name="adj1" fmla="val 5544"/>
            <a:gd name="adj2" fmla="val 330680"/>
            <a:gd name="adj3" fmla="val 15102390"/>
            <a:gd name="adj4" fmla="val 16620498"/>
            <a:gd name="adj5" fmla="val 575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7DA2-A1AF-6F41-971A-A73BA0771F25}">
      <dsp:nvSpPr>
        <dsp:cNvPr id="0" name=""/>
        <dsp:cNvSpPr/>
      </dsp:nvSpPr>
      <dsp:spPr>
        <a:xfrm>
          <a:off x="3671899" y="1942"/>
          <a:ext cx="947325" cy="473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Investigación</a:t>
          </a:r>
        </a:p>
      </dsp:txBody>
      <dsp:txXfrm>
        <a:off x="3695021" y="25064"/>
        <a:ext cx="901081" cy="427418"/>
      </dsp:txXfrm>
    </dsp:sp>
    <dsp:sp modelId="{1738F8C9-0A43-C04E-A03C-F5EE81A32FCC}">
      <dsp:nvSpPr>
        <dsp:cNvPr id="0" name=""/>
        <dsp:cNvSpPr/>
      </dsp:nvSpPr>
      <dsp:spPr>
        <a:xfrm>
          <a:off x="4722059" y="260784"/>
          <a:ext cx="947325" cy="473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Selección del tema</a:t>
          </a:r>
        </a:p>
      </dsp:txBody>
      <dsp:txXfrm>
        <a:off x="4745181" y="283906"/>
        <a:ext cx="901081" cy="427418"/>
      </dsp:txXfrm>
    </dsp:sp>
    <dsp:sp modelId="{31839330-7615-6343-9541-0EF59F639423}">
      <dsp:nvSpPr>
        <dsp:cNvPr id="0" name=""/>
        <dsp:cNvSpPr/>
      </dsp:nvSpPr>
      <dsp:spPr>
        <a:xfrm>
          <a:off x="5531640" y="978010"/>
          <a:ext cx="947325" cy="473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Planteamiento del problema</a:t>
          </a:r>
        </a:p>
      </dsp:txBody>
      <dsp:txXfrm>
        <a:off x="5554762" y="1001132"/>
        <a:ext cx="901081" cy="427418"/>
      </dsp:txXfrm>
    </dsp:sp>
    <dsp:sp modelId="{D17C866C-64DA-D248-AF83-2FE1BBEDBED7}">
      <dsp:nvSpPr>
        <dsp:cNvPr id="0" name=""/>
        <dsp:cNvSpPr/>
      </dsp:nvSpPr>
      <dsp:spPr>
        <a:xfrm>
          <a:off x="5915177" y="1989314"/>
          <a:ext cx="947325" cy="4736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Plantear hipótesis</a:t>
          </a:r>
        </a:p>
      </dsp:txBody>
      <dsp:txXfrm>
        <a:off x="5938299" y="2012436"/>
        <a:ext cx="901081" cy="427418"/>
      </dsp:txXfrm>
    </dsp:sp>
    <dsp:sp modelId="{C1888021-C1EB-104E-ABED-32CCAFBC4632}">
      <dsp:nvSpPr>
        <dsp:cNvPr id="0" name=""/>
        <dsp:cNvSpPr/>
      </dsp:nvSpPr>
      <dsp:spPr>
        <a:xfrm>
          <a:off x="5784806" y="3063017"/>
          <a:ext cx="947325" cy="4736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Definir objetivos</a:t>
          </a:r>
        </a:p>
      </dsp:txBody>
      <dsp:txXfrm>
        <a:off x="5807928" y="3086139"/>
        <a:ext cx="901081" cy="427418"/>
      </dsp:txXfrm>
    </dsp:sp>
    <dsp:sp modelId="{2E21F603-A381-864D-ABFB-8F85A3E089E8}">
      <dsp:nvSpPr>
        <dsp:cNvPr id="0" name=""/>
        <dsp:cNvSpPr/>
      </dsp:nvSpPr>
      <dsp:spPr>
        <a:xfrm>
          <a:off x="5170393" y="3953148"/>
          <a:ext cx="947325" cy="473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Marco teórico</a:t>
          </a:r>
        </a:p>
      </dsp:txBody>
      <dsp:txXfrm>
        <a:off x="5193515" y="3976270"/>
        <a:ext cx="901081" cy="427418"/>
      </dsp:txXfrm>
    </dsp:sp>
    <dsp:sp modelId="{3BAC569B-6551-724B-90DC-997B074B446A}">
      <dsp:nvSpPr>
        <dsp:cNvPr id="0" name=""/>
        <dsp:cNvSpPr/>
      </dsp:nvSpPr>
      <dsp:spPr>
        <a:xfrm>
          <a:off x="4212693" y="4455788"/>
          <a:ext cx="947325" cy="473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Definición metodológica</a:t>
          </a:r>
        </a:p>
      </dsp:txBody>
      <dsp:txXfrm>
        <a:off x="4235815" y="4478910"/>
        <a:ext cx="901081" cy="427418"/>
      </dsp:txXfrm>
    </dsp:sp>
    <dsp:sp modelId="{E74289AB-3623-C94F-BC17-699EC202C20D}">
      <dsp:nvSpPr>
        <dsp:cNvPr id="0" name=""/>
        <dsp:cNvSpPr/>
      </dsp:nvSpPr>
      <dsp:spPr>
        <a:xfrm>
          <a:off x="3131104" y="4455788"/>
          <a:ext cx="947325" cy="473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Definir muestra</a:t>
          </a:r>
        </a:p>
      </dsp:txBody>
      <dsp:txXfrm>
        <a:off x="3154226" y="4478910"/>
        <a:ext cx="901081" cy="427418"/>
      </dsp:txXfrm>
    </dsp:sp>
    <dsp:sp modelId="{DB1B86E4-1B7B-CA41-8348-B38487237D7C}">
      <dsp:nvSpPr>
        <dsp:cNvPr id="0" name=""/>
        <dsp:cNvSpPr/>
      </dsp:nvSpPr>
      <dsp:spPr>
        <a:xfrm>
          <a:off x="2173404" y="3953148"/>
          <a:ext cx="947325" cy="4736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Definición de instrumentos y técnicas</a:t>
          </a:r>
        </a:p>
      </dsp:txBody>
      <dsp:txXfrm>
        <a:off x="2196526" y="3976270"/>
        <a:ext cx="901081" cy="427418"/>
      </dsp:txXfrm>
    </dsp:sp>
    <dsp:sp modelId="{6B77DD7E-CAEC-054B-9D2B-5299ABFD6EF2}">
      <dsp:nvSpPr>
        <dsp:cNvPr id="0" name=""/>
        <dsp:cNvSpPr/>
      </dsp:nvSpPr>
      <dsp:spPr>
        <a:xfrm>
          <a:off x="1558991" y="3063017"/>
          <a:ext cx="947325" cy="4736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Recopilar y procesar datos</a:t>
          </a:r>
        </a:p>
      </dsp:txBody>
      <dsp:txXfrm>
        <a:off x="1582113" y="3086139"/>
        <a:ext cx="901081" cy="427418"/>
      </dsp:txXfrm>
    </dsp:sp>
    <dsp:sp modelId="{D96918CD-2EB8-B545-B455-AC048E97895D}">
      <dsp:nvSpPr>
        <dsp:cNvPr id="0" name=""/>
        <dsp:cNvSpPr/>
      </dsp:nvSpPr>
      <dsp:spPr>
        <a:xfrm>
          <a:off x="1428620" y="1989314"/>
          <a:ext cx="947325" cy="473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Analizar resultados</a:t>
          </a:r>
        </a:p>
      </dsp:txBody>
      <dsp:txXfrm>
        <a:off x="1451742" y="2012436"/>
        <a:ext cx="901081" cy="427418"/>
      </dsp:txXfrm>
    </dsp:sp>
    <dsp:sp modelId="{5C20F2A9-CD1F-364E-9713-773AFF5F4FFB}">
      <dsp:nvSpPr>
        <dsp:cNvPr id="0" name=""/>
        <dsp:cNvSpPr/>
      </dsp:nvSpPr>
      <dsp:spPr>
        <a:xfrm>
          <a:off x="1812157" y="978010"/>
          <a:ext cx="947325" cy="4736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Definir conclusiones</a:t>
          </a:r>
        </a:p>
      </dsp:txBody>
      <dsp:txXfrm>
        <a:off x="1835279" y="1001132"/>
        <a:ext cx="901081" cy="427418"/>
      </dsp:txXfrm>
    </dsp:sp>
    <dsp:sp modelId="{B4933014-C382-884C-A015-39B83041760C}">
      <dsp:nvSpPr>
        <dsp:cNvPr id="0" name=""/>
        <dsp:cNvSpPr/>
      </dsp:nvSpPr>
      <dsp:spPr>
        <a:xfrm>
          <a:off x="2621738" y="260784"/>
          <a:ext cx="947325" cy="4736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Plantear nueva discusión</a:t>
          </a:r>
        </a:p>
      </dsp:txBody>
      <dsp:txXfrm>
        <a:off x="2644860" y="283906"/>
        <a:ext cx="901081" cy="427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1C97-FA87-3A43-AAA2-825145B78F15}">
      <dsp:nvSpPr>
        <dsp:cNvPr id="0" name=""/>
        <dsp:cNvSpPr/>
      </dsp:nvSpPr>
      <dsp:spPr>
        <a:xfrm>
          <a:off x="-3758141" y="-577284"/>
          <a:ext cx="4479477" cy="4479477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96306-6699-2A42-B8E2-52A81F8BE930}">
      <dsp:nvSpPr>
        <dsp:cNvPr id="0" name=""/>
        <dsp:cNvSpPr/>
      </dsp:nvSpPr>
      <dsp:spPr>
        <a:xfrm>
          <a:off x="234116" y="151150"/>
          <a:ext cx="4714529" cy="302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Las bibliotecas como infraestructuras abiertas</a:t>
          </a:r>
        </a:p>
      </dsp:txBody>
      <dsp:txXfrm>
        <a:off x="234116" y="151150"/>
        <a:ext cx="4714529" cy="302167"/>
      </dsp:txXfrm>
    </dsp:sp>
    <dsp:sp modelId="{A1C59185-AE7C-C041-ABAE-7E9AD2E1897F}">
      <dsp:nvSpPr>
        <dsp:cNvPr id="0" name=""/>
        <dsp:cNvSpPr/>
      </dsp:nvSpPr>
      <dsp:spPr>
        <a:xfrm>
          <a:off x="45261" y="113379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AF1DA-0EBD-B842-B96D-141C305F4935}">
      <dsp:nvSpPr>
        <dsp:cNvPr id="0" name=""/>
        <dsp:cNvSpPr/>
      </dsp:nvSpPr>
      <dsp:spPr>
        <a:xfrm>
          <a:off x="507756" y="604667"/>
          <a:ext cx="4440889" cy="302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Impulso al software y hardware libre (uso propio y formación)</a:t>
          </a:r>
        </a:p>
      </dsp:txBody>
      <dsp:txXfrm>
        <a:off x="507756" y="604667"/>
        <a:ext cx="4440889" cy="302167"/>
      </dsp:txXfrm>
    </dsp:sp>
    <dsp:sp modelId="{64922524-4FA6-8F48-856E-86D1188BE45E}">
      <dsp:nvSpPr>
        <dsp:cNvPr id="0" name=""/>
        <dsp:cNvSpPr/>
      </dsp:nvSpPr>
      <dsp:spPr>
        <a:xfrm>
          <a:off x="318901" y="566896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F3858-CB5E-204A-ACAB-CFAABADB7819}">
      <dsp:nvSpPr>
        <dsp:cNvPr id="0" name=""/>
        <dsp:cNvSpPr/>
      </dsp:nvSpPr>
      <dsp:spPr>
        <a:xfrm>
          <a:off x="657709" y="1057853"/>
          <a:ext cx="4290935" cy="302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Impulso a la innovación de código abierto en nuevos servicios</a:t>
          </a:r>
        </a:p>
      </dsp:txBody>
      <dsp:txXfrm>
        <a:off x="657709" y="1057853"/>
        <a:ext cx="4290935" cy="302167"/>
      </dsp:txXfrm>
    </dsp:sp>
    <dsp:sp modelId="{506E80E7-B714-8843-AFF9-F023AF3627DB}">
      <dsp:nvSpPr>
        <dsp:cNvPr id="0" name=""/>
        <dsp:cNvSpPr/>
      </dsp:nvSpPr>
      <dsp:spPr>
        <a:xfrm>
          <a:off x="468855" y="1020082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DD244-4D2A-4A4F-99B3-A8083B47A3FA}">
      <dsp:nvSpPr>
        <dsp:cNvPr id="0" name=""/>
        <dsp:cNvSpPr/>
      </dsp:nvSpPr>
      <dsp:spPr>
        <a:xfrm>
          <a:off x="705588" y="1511370"/>
          <a:ext cx="4243057" cy="3021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Formación de usuarios en cultura open</a:t>
          </a:r>
        </a:p>
      </dsp:txBody>
      <dsp:txXfrm>
        <a:off x="705588" y="1511370"/>
        <a:ext cx="4243057" cy="302167"/>
      </dsp:txXfrm>
    </dsp:sp>
    <dsp:sp modelId="{4C4AD362-EA02-0544-AF7A-344D63420BAB}">
      <dsp:nvSpPr>
        <dsp:cNvPr id="0" name=""/>
        <dsp:cNvSpPr/>
      </dsp:nvSpPr>
      <dsp:spPr>
        <a:xfrm>
          <a:off x="516733" y="1473599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4E115-F6C3-2242-A914-B3DF5AFC4E2B}">
      <dsp:nvSpPr>
        <dsp:cNvPr id="0" name=""/>
        <dsp:cNvSpPr/>
      </dsp:nvSpPr>
      <dsp:spPr>
        <a:xfrm>
          <a:off x="657709" y="1964888"/>
          <a:ext cx="4290935" cy="302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Nuevos modelos de medición de la ciencia</a:t>
          </a:r>
        </a:p>
      </dsp:txBody>
      <dsp:txXfrm>
        <a:off x="657709" y="1964888"/>
        <a:ext cx="4290935" cy="302167"/>
      </dsp:txXfrm>
    </dsp:sp>
    <dsp:sp modelId="{36838DC9-A53D-3343-8AFE-186805010A1F}">
      <dsp:nvSpPr>
        <dsp:cNvPr id="0" name=""/>
        <dsp:cNvSpPr/>
      </dsp:nvSpPr>
      <dsp:spPr>
        <a:xfrm>
          <a:off x="468855" y="1927117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04B5-1A1A-2648-820D-1DCFAB47150A}">
      <dsp:nvSpPr>
        <dsp:cNvPr id="0" name=""/>
        <dsp:cNvSpPr/>
      </dsp:nvSpPr>
      <dsp:spPr>
        <a:xfrm>
          <a:off x="507756" y="2418073"/>
          <a:ext cx="4440889" cy="302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Impulso a la ciencia ciudadana en el barrio y la escuela</a:t>
          </a:r>
        </a:p>
      </dsp:txBody>
      <dsp:txXfrm>
        <a:off x="507756" y="2418073"/>
        <a:ext cx="4440889" cy="302167"/>
      </dsp:txXfrm>
    </dsp:sp>
    <dsp:sp modelId="{66C1D26A-00B1-E34F-9E06-2BFBF57D6E03}">
      <dsp:nvSpPr>
        <dsp:cNvPr id="0" name=""/>
        <dsp:cNvSpPr/>
      </dsp:nvSpPr>
      <dsp:spPr>
        <a:xfrm>
          <a:off x="318901" y="2380302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6C369-3788-444D-A2C8-21C128E87178}">
      <dsp:nvSpPr>
        <dsp:cNvPr id="0" name=""/>
        <dsp:cNvSpPr/>
      </dsp:nvSpPr>
      <dsp:spPr>
        <a:xfrm>
          <a:off x="234116" y="2871590"/>
          <a:ext cx="4714529" cy="302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46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Estimular la formación de redes de conocimiento a todo nivel</a:t>
          </a:r>
        </a:p>
      </dsp:txBody>
      <dsp:txXfrm>
        <a:off x="234116" y="2871590"/>
        <a:ext cx="4714529" cy="302167"/>
      </dsp:txXfrm>
    </dsp:sp>
    <dsp:sp modelId="{7233546F-3ED7-7242-B0D3-34CE770F8AB7}">
      <dsp:nvSpPr>
        <dsp:cNvPr id="0" name=""/>
        <dsp:cNvSpPr/>
      </dsp:nvSpPr>
      <dsp:spPr>
        <a:xfrm>
          <a:off x="45261" y="2833819"/>
          <a:ext cx="377709" cy="377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1C97-FA87-3A43-AAA2-825145B78F15}">
      <dsp:nvSpPr>
        <dsp:cNvPr id="0" name=""/>
        <dsp:cNvSpPr/>
      </dsp:nvSpPr>
      <dsp:spPr>
        <a:xfrm>
          <a:off x="-3761758" y="-577834"/>
          <a:ext cx="4483774" cy="4483774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96306-6699-2A42-B8E2-52A81F8BE930}">
      <dsp:nvSpPr>
        <dsp:cNvPr id="0" name=""/>
        <dsp:cNvSpPr/>
      </dsp:nvSpPr>
      <dsp:spPr>
        <a:xfrm>
          <a:off x="270276" y="175258"/>
          <a:ext cx="4678318" cy="3503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Fortalecimiento de redes y modelos de cooperación</a:t>
          </a:r>
        </a:p>
      </dsp:txBody>
      <dsp:txXfrm>
        <a:off x="270276" y="175258"/>
        <a:ext cx="4678318" cy="350382"/>
      </dsp:txXfrm>
    </dsp:sp>
    <dsp:sp modelId="{A1C59185-AE7C-C041-ABAE-7E9AD2E1897F}">
      <dsp:nvSpPr>
        <dsp:cNvPr id="0" name=""/>
        <dsp:cNvSpPr/>
      </dsp:nvSpPr>
      <dsp:spPr>
        <a:xfrm>
          <a:off x="51287" y="131460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AF1DA-0EBD-B842-B96D-141C305F4935}">
      <dsp:nvSpPr>
        <dsp:cNvPr id="0" name=""/>
        <dsp:cNvSpPr/>
      </dsp:nvSpPr>
      <dsp:spPr>
        <a:xfrm>
          <a:off x="558490" y="700765"/>
          <a:ext cx="4390104" cy="3503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Consolidación de un nodo nacional para ciencia abierta</a:t>
          </a:r>
        </a:p>
      </dsp:txBody>
      <dsp:txXfrm>
        <a:off x="558490" y="700765"/>
        <a:ext cx="4390104" cy="350382"/>
      </dsp:txXfrm>
    </dsp:sp>
    <dsp:sp modelId="{64922524-4FA6-8F48-856E-86D1188BE45E}">
      <dsp:nvSpPr>
        <dsp:cNvPr id="0" name=""/>
        <dsp:cNvSpPr/>
      </dsp:nvSpPr>
      <dsp:spPr>
        <a:xfrm>
          <a:off x="339501" y="656968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F3858-CB5E-204A-ACAB-CFAABADB7819}">
      <dsp:nvSpPr>
        <dsp:cNvPr id="0" name=""/>
        <dsp:cNvSpPr/>
      </dsp:nvSpPr>
      <dsp:spPr>
        <a:xfrm>
          <a:off x="690283" y="1226273"/>
          <a:ext cx="4258311" cy="350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Impulsar políticas nacionales de gestión de </a:t>
          </a:r>
          <a:r>
            <a:rPr lang="es-ES" sz="1200" kern="1200" dirty="0" err="1"/>
            <a:t>inf</a:t>
          </a:r>
          <a:r>
            <a:rPr lang="es-ES" sz="1200" kern="1200" dirty="0"/>
            <a:t>. científica</a:t>
          </a:r>
        </a:p>
      </dsp:txBody>
      <dsp:txXfrm>
        <a:off x="690283" y="1226273"/>
        <a:ext cx="4258311" cy="350382"/>
      </dsp:txXfrm>
    </dsp:sp>
    <dsp:sp modelId="{506E80E7-B714-8843-AFF9-F023AF3627DB}">
      <dsp:nvSpPr>
        <dsp:cNvPr id="0" name=""/>
        <dsp:cNvSpPr/>
      </dsp:nvSpPr>
      <dsp:spPr>
        <a:xfrm>
          <a:off x="471294" y="1182476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DD244-4D2A-4A4F-99B3-A8083B47A3FA}">
      <dsp:nvSpPr>
        <dsp:cNvPr id="0" name=""/>
        <dsp:cNvSpPr/>
      </dsp:nvSpPr>
      <dsp:spPr>
        <a:xfrm>
          <a:off x="690283" y="1751449"/>
          <a:ext cx="4258311" cy="3503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Problematizar las políticas nacionales de medición de la ciencia</a:t>
          </a:r>
        </a:p>
      </dsp:txBody>
      <dsp:txXfrm>
        <a:off x="690283" y="1751449"/>
        <a:ext cx="4258311" cy="350382"/>
      </dsp:txXfrm>
    </dsp:sp>
    <dsp:sp modelId="{4C4AD362-EA02-0544-AF7A-344D63420BAB}">
      <dsp:nvSpPr>
        <dsp:cNvPr id="0" name=""/>
        <dsp:cNvSpPr/>
      </dsp:nvSpPr>
      <dsp:spPr>
        <a:xfrm>
          <a:off x="471294" y="1707651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4E115-F6C3-2242-A914-B3DF5AFC4E2B}">
      <dsp:nvSpPr>
        <dsp:cNvPr id="0" name=""/>
        <dsp:cNvSpPr/>
      </dsp:nvSpPr>
      <dsp:spPr>
        <a:xfrm>
          <a:off x="558490" y="2276957"/>
          <a:ext cx="4390104" cy="3503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Participar de la comunidad internacional de cultura Open</a:t>
          </a:r>
        </a:p>
      </dsp:txBody>
      <dsp:txXfrm>
        <a:off x="558490" y="2276957"/>
        <a:ext cx="4390104" cy="350382"/>
      </dsp:txXfrm>
    </dsp:sp>
    <dsp:sp modelId="{36838DC9-A53D-3343-8AFE-186805010A1F}">
      <dsp:nvSpPr>
        <dsp:cNvPr id="0" name=""/>
        <dsp:cNvSpPr/>
      </dsp:nvSpPr>
      <dsp:spPr>
        <a:xfrm>
          <a:off x="339501" y="2233159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04B5-1A1A-2648-820D-1DCFAB47150A}">
      <dsp:nvSpPr>
        <dsp:cNvPr id="0" name=""/>
        <dsp:cNvSpPr/>
      </dsp:nvSpPr>
      <dsp:spPr>
        <a:xfrm>
          <a:off x="270276" y="2802464"/>
          <a:ext cx="4678318" cy="3503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Conformar modelos cooperativos de normalización</a:t>
          </a:r>
        </a:p>
      </dsp:txBody>
      <dsp:txXfrm>
        <a:off x="270276" y="2802464"/>
        <a:ext cx="4678318" cy="350382"/>
      </dsp:txXfrm>
    </dsp:sp>
    <dsp:sp modelId="{66C1D26A-00B1-E34F-9E06-2BFBF57D6E03}">
      <dsp:nvSpPr>
        <dsp:cNvPr id="0" name=""/>
        <dsp:cNvSpPr/>
      </dsp:nvSpPr>
      <dsp:spPr>
        <a:xfrm>
          <a:off x="51287" y="2758667"/>
          <a:ext cx="437978" cy="437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EFA2-3C79-AC41-8B53-ADFACE409C38}" type="datetimeFigureOut">
              <a:rPr lang="es-CO" smtClean="0"/>
              <a:t>15/11/18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143000"/>
            <a:ext cx="4568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2043-B3DB-E94D-8675-07FF6539C8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19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12043-B3DB-E94D-8675-07FF6539C8F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0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12043-B3DB-E94D-8675-07FF6539C8F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99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12043-B3DB-E94D-8675-07FF6539C8F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2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12043-B3DB-E94D-8675-07FF6539C8F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18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12043-B3DB-E94D-8675-07FF6539C8F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59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618" y="827743"/>
            <a:ext cx="6365002" cy="1760855"/>
          </a:xfrm>
        </p:spPr>
        <p:txBody>
          <a:bodyPr anchor="b"/>
          <a:lstStyle>
            <a:lvl1pPr algn="ctr">
              <a:defRPr sz="442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030" y="2656503"/>
            <a:ext cx="5616179" cy="1221124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4370" indent="0" algn="ctr">
              <a:buNone/>
              <a:defRPr sz="1328"/>
            </a:lvl3pPr>
            <a:lvl4pPr marL="1011555" indent="0" algn="ctr">
              <a:buNone/>
              <a:defRPr sz="1180"/>
            </a:lvl4pPr>
            <a:lvl5pPr marL="1348740" indent="0" algn="ctr">
              <a:buNone/>
              <a:defRPr sz="1180"/>
            </a:lvl5pPr>
            <a:lvl6pPr marL="1685925" indent="0" algn="ctr">
              <a:buNone/>
              <a:defRPr sz="1180"/>
            </a:lvl6pPr>
            <a:lvl7pPr marL="2023110" indent="0" algn="ctr">
              <a:buNone/>
              <a:defRPr sz="1180"/>
            </a:lvl7pPr>
            <a:lvl8pPr marL="2360295" indent="0" algn="ctr">
              <a:buNone/>
              <a:defRPr sz="1180"/>
            </a:lvl8pPr>
            <a:lvl9pPr marL="2697480" indent="0" algn="ctr">
              <a:buNone/>
              <a:defRPr sz="11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18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86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58771" y="269279"/>
            <a:ext cx="1614651" cy="428623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817" y="269279"/>
            <a:ext cx="4750351" cy="428623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13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93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17" y="1260933"/>
            <a:ext cx="6458605" cy="2103894"/>
          </a:xfrm>
        </p:spPr>
        <p:txBody>
          <a:bodyPr anchor="b"/>
          <a:lstStyle>
            <a:lvl1pPr>
              <a:defRPr sz="442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17" y="3384730"/>
            <a:ext cx="6458605" cy="1106388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/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437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155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874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592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311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02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74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9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816" y="1346398"/>
            <a:ext cx="3182501" cy="32091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0921" y="1346398"/>
            <a:ext cx="3182501" cy="32091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68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9281"/>
            <a:ext cx="6458605" cy="97760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3" y="1239858"/>
            <a:ext cx="3167875" cy="607635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4370" indent="0">
              <a:buNone/>
              <a:defRPr sz="1328" b="1"/>
            </a:lvl3pPr>
            <a:lvl4pPr marL="1011555" indent="0">
              <a:buNone/>
              <a:defRPr sz="1180" b="1"/>
            </a:lvl4pPr>
            <a:lvl5pPr marL="1348740" indent="0">
              <a:buNone/>
              <a:defRPr sz="1180" b="1"/>
            </a:lvl5pPr>
            <a:lvl6pPr marL="1685925" indent="0">
              <a:buNone/>
              <a:defRPr sz="1180" b="1"/>
            </a:lvl6pPr>
            <a:lvl7pPr marL="2023110" indent="0">
              <a:buNone/>
              <a:defRPr sz="1180" b="1"/>
            </a:lvl7pPr>
            <a:lvl8pPr marL="2360295" indent="0">
              <a:buNone/>
              <a:defRPr sz="1180" b="1"/>
            </a:lvl8pPr>
            <a:lvl9pPr marL="2697480" indent="0">
              <a:buNone/>
              <a:defRPr sz="11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93" y="1847493"/>
            <a:ext cx="3167875" cy="27173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0921" y="1239858"/>
            <a:ext cx="3183476" cy="607635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4370" indent="0">
              <a:buNone/>
              <a:defRPr sz="1328" b="1"/>
            </a:lvl3pPr>
            <a:lvl4pPr marL="1011555" indent="0">
              <a:buNone/>
              <a:defRPr sz="1180" b="1"/>
            </a:lvl4pPr>
            <a:lvl5pPr marL="1348740" indent="0">
              <a:buNone/>
              <a:defRPr sz="1180" b="1"/>
            </a:lvl5pPr>
            <a:lvl6pPr marL="1685925" indent="0">
              <a:buNone/>
              <a:defRPr sz="1180" b="1"/>
            </a:lvl6pPr>
            <a:lvl7pPr marL="2023110" indent="0">
              <a:buNone/>
              <a:defRPr sz="1180" b="1"/>
            </a:lvl7pPr>
            <a:lvl8pPr marL="2360295" indent="0">
              <a:buNone/>
              <a:defRPr sz="1180" b="1"/>
            </a:lvl8pPr>
            <a:lvl9pPr marL="2697480" indent="0">
              <a:buNone/>
              <a:defRPr sz="11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90921" y="1847493"/>
            <a:ext cx="3183476" cy="27173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5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91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77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337185"/>
            <a:ext cx="2415152" cy="1180148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477" y="728227"/>
            <a:ext cx="3790920" cy="3594298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792" y="1517333"/>
            <a:ext cx="2415152" cy="2811046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3"/>
            </a:lvl2pPr>
            <a:lvl3pPr marL="674370" indent="0">
              <a:buNone/>
              <a:defRPr sz="885"/>
            </a:lvl3pPr>
            <a:lvl4pPr marL="1011555" indent="0">
              <a:buNone/>
              <a:defRPr sz="738"/>
            </a:lvl4pPr>
            <a:lvl5pPr marL="1348740" indent="0">
              <a:buNone/>
              <a:defRPr sz="738"/>
            </a:lvl5pPr>
            <a:lvl6pPr marL="1685925" indent="0">
              <a:buNone/>
              <a:defRPr sz="738"/>
            </a:lvl6pPr>
            <a:lvl7pPr marL="2023110" indent="0">
              <a:buNone/>
              <a:defRPr sz="738"/>
            </a:lvl7pPr>
            <a:lvl8pPr marL="2360295" indent="0">
              <a:buNone/>
              <a:defRPr sz="738"/>
            </a:lvl8pPr>
            <a:lvl9pPr marL="2697480" indent="0">
              <a:buNone/>
              <a:defRPr sz="73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337185"/>
            <a:ext cx="2415152" cy="1180148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83477" y="728227"/>
            <a:ext cx="3790920" cy="3594298"/>
          </a:xfrm>
        </p:spPr>
        <p:txBody>
          <a:bodyPr anchor="t"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4370" indent="0">
              <a:buNone/>
              <a:defRPr sz="1770"/>
            </a:lvl3pPr>
            <a:lvl4pPr marL="1011555" indent="0">
              <a:buNone/>
              <a:defRPr sz="1475"/>
            </a:lvl4pPr>
            <a:lvl5pPr marL="1348740" indent="0">
              <a:buNone/>
              <a:defRPr sz="1475"/>
            </a:lvl5pPr>
            <a:lvl6pPr marL="1685925" indent="0">
              <a:buNone/>
              <a:defRPr sz="1475"/>
            </a:lvl6pPr>
            <a:lvl7pPr marL="2023110" indent="0">
              <a:buNone/>
              <a:defRPr sz="1475"/>
            </a:lvl7pPr>
            <a:lvl8pPr marL="2360295" indent="0">
              <a:buNone/>
              <a:defRPr sz="1475"/>
            </a:lvl8pPr>
            <a:lvl9pPr marL="2697480" indent="0">
              <a:buNone/>
              <a:defRPr sz="147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792" y="1517333"/>
            <a:ext cx="2415152" cy="2811046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3"/>
            </a:lvl2pPr>
            <a:lvl3pPr marL="674370" indent="0">
              <a:buNone/>
              <a:defRPr sz="885"/>
            </a:lvl3pPr>
            <a:lvl4pPr marL="1011555" indent="0">
              <a:buNone/>
              <a:defRPr sz="738"/>
            </a:lvl4pPr>
            <a:lvl5pPr marL="1348740" indent="0">
              <a:buNone/>
              <a:defRPr sz="738"/>
            </a:lvl5pPr>
            <a:lvl6pPr marL="1685925" indent="0">
              <a:buNone/>
              <a:defRPr sz="738"/>
            </a:lvl6pPr>
            <a:lvl7pPr marL="2023110" indent="0">
              <a:buNone/>
              <a:defRPr sz="738"/>
            </a:lvl7pPr>
            <a:lvl8pPr marL="2360295" indent="0">
              <a:buNone/>
              <a:defRPr sz="738"/>
            </a:lvl8pPr>
            <a:lvl9pPr marL="2697480" indent="0">
              <a:buNone/>
              <a:defRPr sz="73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817" y="269281"/>
            <a:ext cx="6458605" cy="977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17" y="1346398"/>
            <a:ext cx="6458605" cy="320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16" y="4687809"/>
            <a:ext cx="1684854" cy="269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BA4D-7FA0-48DE-B766-6664F936E833}" type="datetimeFigureOut">
              <a:rPr lang="es-MX" smtClean="0"/>
              <a:t>15/11/18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0479" y="4687809"/>
            <a:ext cx="2527280" cy="269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8568" y="4687809"/>
            <a:ext cx="1684854" cy="269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DFF8-2C03-4211-BF7D-644DAC3B5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7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74370" rtl="0" eaLnBrk="1" latinLnBrk="0" hangingPunct="1">
        <a:lnSpc>
          <a:spcPct val="90000"/>
        </a:lnSpc>
        <a:spcBef>
          <a:spcPct val="0"/>
        </a:spcBef>
        <a:buNone/>
        <a:defRPr sz="32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593" indent="-168593" algn="l" defTabSz="67437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1pPr>
      <a:lvl2pPr marL="505778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842963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80148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517333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854518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191703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528888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866073" indent="-168593" algn="l" defTabSz="67437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1pPr>
      <a:lvl2pPr marL="337185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2pPr>
      <a:lvl3pPr marL="674370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1011555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348740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685925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023110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360295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697480" algn="l" defTabSz="674370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hyperlink" Target="https://goo.gl/MVozC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goo.gl/pZjri8" TargetMode="Externa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iki2.nomono.co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via.hypothes.is/http:/www.elcolombiano.com/antioquia/cierre-de-bibliotecas-de-medellin-AN9087714#annotations:U9_DgKCKEeiJ5Uu6zEMPW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nomono.co/2014/07/04/mapa-de-cobertura-de-bibliotecas-y-librerias-en-colombia/#9/2.2159/-82.0569" TargetMode="External"/><Relationship Id="rId5" Type="http://schemas.openxmlformats.org/officeDocument/2006/relationships/hyperlink" Target="https://pad.tupale.co/p/VisionGlobal-BibliotecariosAlSenado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7.tiff"/><Relationship Id="rId9" Type="http://schemas.openxmlformats.org/officeDocument/2006/relationships/hyperlink" Target="http://nomono.co/BibliotecariosAlSenad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ndacionkarisma.org/declaraci&#243;ndePanama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XrYBs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994" y="1409432"/>
            <a:ext cx="6560250" cy="646331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Acceso abierto y acceso democrático: el conocimiento como bien común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48534" y="2307199"/>
            <a:ext cx="28665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Johana Jaramillo</a:t>
            </a:r>
          </a:p>
          <a:p>
            <a:r>
              <a:rPr lang="es-C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   https://orcid.org/0000-0001-7142-8010</a:t>
            </a:r>
          </a:p>
          <a:p>
            <a:r>
              <a:rPr lang="es-CO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 johana.jaramillo@openconnection.info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6D0698-8BC4-D548-AA8F-7D89EA00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99" y="2217430"/>
            <a:ext cx="1039592" cy="9377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51672B-D968-294D-882D-A16B4919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5" y="3579824"/>
            <a:ext cx="2962993" cy="725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49A0ED-9644-C646-A9EC-09705D332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1" y="2235281"/>
            <a:ext cx="860150" cy="2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6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188628-1FE9-C44F-B993-71AA32E3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2" y="900061"/>
            <a:ext cx="6226421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Congreso de ciencia abierta y ciudadana (Argentina)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E57274-3D3D-9143-8208-90A848008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5" y="1365751"/>
            <a:ext cx="3501368" cy="370237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DEB3E0-AC5C-1C47-80A1-2E6CCDE07FAB}"/>
              </a:ext>
            </a:extLst>
          </p:cNvPr>
          <p:cNvSpPr/>
          <p:nvPr/>
        </p:nvSpPr>
        <p:spPr>
          <a:xfrm rot="16200000">
            <a:off x="599936" y="3701308"/>
            <a:ext cx="1646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444444"/>
                </a:solidFill>
                <a:latin typeface="Roboto"/>
                <a:hlinkClick r:id="rId4"/>
              </a:rPr>
              <a:t>https://goo.gl/MVozCf</a:t>
            </a:r>
            <a:endParaRPr lang="es-CO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4717D8-27E2-DA4F-ADEA-2C141D6D7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16" y="2548564"/>
            <a:ext cx="2114322" cy="2114322"/>
          </a:xfrm>
          <a:prstGeom prst="rect">
            <a:avLst/>
          </a:prstGeom>
        </p:spPr>
      </p:pic>
      <p:sp>
        <p:nvSpPr>
          <p:cNvPr id="8" name="Recortar y redondear rectángulo de esquina sencilla 7">
            <a:extLst>
              <a:ext uri="{FF2B5EF4-FFF2-40B4-BE49-F238E27FC236}">
                <a16:creationId xmlns:a16="http://schemas.microsoft.com/office/drawing/2014/main" id="{EB77CD38-C1F3-6241-AE72-0B86F1108B55}"/>
              </a:ext>
            </a:extLst>
          </p:cNvPr>
          <p:cNvSpPr/>
          <p:nvPr/>
        </p:nvSpPr>
        <p:spPr>
          <a:xfrm>
            <a:off x="4785883" y="2097314"/>
            <a:ext cx="1411717" cy="1211943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95000"/>
                  </a:schemeClr>
                </a:solidFill>
              </a:rPr>
              <a:t>Yo digo </a:t>
            </a:r>
            <a:r>
              <a:rPr lang="es-CO" sz="2800" b="1" dirty="0">
                <a:solidFill>
                  <a:schemeClr val="bg1">
                    <a:lumMod val="95000"/>
                  </a:schemeClr>
                </a:solidFill>
              </a:rPr>
              <a:t>SÍ</a:t>
            </a:r>
          </a:p>
          <a:p>
            <a:pPr algn="ctr"/>
            <a:r>
              <a:rPr lang="es-C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y TÚ?</a:t>
            </a:r>
          </a:p>
        </p:txBody>
      </p:sp>
    </p:spTree>
    <p:extLst>
      <p:ext uri="{BB962C8B-B14F-4D97-AF65-F5344CB8AC3E}">
        <p14:creationId xmlns:p14="http://schemas.microsoft.com/office/powerpoint/2010/main" val="22282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188628-1FE9-C44F-B993-71AA32E3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2" y="900060"/>
            <a:ext cx="6291737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Cómo lo hacemos? El caso Bibliotecarios Al Senado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4717D8-27E2-DA4F-ADEA-2C141D6D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808" y="3258456"/>
            <a:ext cx="1404429" cy="1404429"/>
          </a:xfrm>
          <a:prstGeom prst="rect">
            <a:avLst/>
          </a:prstGeom>
        </p:spPr>
      </p:pic>
      <p:sp>
        <p:nvSpPr>
          <p:cNvPr id="8" name="Recortar y redondear rectángulo de esquina sencilla 7">
            <a:extLst>
              <a:ext uri="{FF2B5EF4-FFF2-40B4-BE49-F238E27FC236}">
                <a16:creationId xmlns:a16="http://schemas.microsoft.com/office/drawing/2014/main" id="{EB77CD38-C1F3-6241-AE72-0B86F1108B55}"/>
              </a:ext>
            </a:extLst>
          </p:cNvPr>
          <p:cNvSpPr/>
          <p:nvPr/>
        </p:nvSpPr>
        <p:spPr>
          <a:xfrm>
            <a:off x="5686665" y="2942772"/>
            <a:ext cx="955232" cy="881742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95000"/>
                  </a:schemeClr>
                </a:solidFill>
              </a:rPr>
              <a:t>Yo </a:t>
            </a:r>
            <a:r>
              <a:rPr lang="es-CO" sz="1400" dirty="0">
                <a:solidFill>
                  <a:schemeClr val="bg1">
                    <a:lumMod val="95000"/>
                  </a:schemeClr>
                </a:solidFill>
              </a:rPr>
              <a:t>digo </a:t>
            </a:r>
            <a:r>
              <a:rPr lang="es-CO" b="1" dirty="0">
                <a:solidFill>
                  <a:schemeClr val="bg1">
                    <a:lumMod val="95000"/>
                  </a:schemeClr>
                </a:solidFill>
              </a:rPr>
              <a:t>SÍ</a:t>
            </a:r>
          </a:p>
          <a:p>
            <a:pPr algn="ctr"/>
            <a:r>
              <a:rPr lang="es-C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 TÚ?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B6EA58-3F38-B84B-8407-FBBC81195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10" y="1502229"/>
            <a:ext cx="5121931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188628-1FE9-C44F-B993-71AA32E3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"/>
            <a:ext cx="7488238" cy="5022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4717D8-27E2-DA4F-ADEA-2C141D6D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808" y="3258456"/>
            <a:ext cx="1404429" cy="1404429"/>
          </a:xfrm>
          <a:prstGeom prst="rect">
            <a:avLst/>
          </a:prstGeom>
        </p:spPr>
      </p:pic>
      <p:sp>
        <p:nvSpPr>
          <p:cNvPr id="8" name="Recortar y redondear rectángulo de esquina sencilla 7">
            <a:extLst>
              <a:ext uri="{FF2B5EF4-FFF2-40B4-BE49-F238E27FC236}">
                <a16:creationId xmlns:a16="http://schemas.microsoft.com/office/drawing/2014/main" id="{EB77CD38-C1F3-6241-AE72-0B86F1108B55}"/>
              </a:ext>
            </a:extLst>
          </p:cNvPr>
          <p:cNvSpPr/>
          <p:nvPr/>
        </p:nvSpPr>
        <p:spPr>
          <a:xfrm>
            <a:off x="5686665" y="2942772"/>
            <a:ext cx="955232" cy="881742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95000"/>
                  </a:schemeClr>
                </a:solidFill>
              </a:rPr>
              <a:t>Yo </a:t>
            </a:r>
            <a:r>
              <a:rPr lang="es-CO" sz="1400" dirty="0">
                <a:solidFill>
                  <a:schemeClr val="bg1">
                    <a:lumMod val="95000"/>
                  </a:schemeClr>
                </a:solidFill>
              </a:rPr>
              <a:t>digo </a:t>
            </a:r>
            <a:r>
              <a:rPr lang="es-CO" b="1" dirty="0">
                <a:solidFill>
                  <a:schemeClr val="bg1">
                    <a:lumMod val="95000"/>
                  </a:schemeClr>
                </a:solidFill>
              </a:rPr>
              <a:t>SÍ</a:t>
            </a:r>
          </a:p>
          <a:p>
            <a:pPr algn="ctr"/>
            <a:r>
              <a:rPr lang="es-C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 TÚ?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E36099-7E3D-D54A-966C-97EE8A696B7C}"/>
              </a:ext>
            </a:extLst>
          </p:cNvPr>
          <p:cNvSpPr txBox="1"/>
          <p:nvPr/>
        </p:nvSpPr>
        <p:spPr>
          <a:xfrm>
            <a:off x="634713" y="2070057"/>
            <a:ext cx="46445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dirty="0"/>
              <a:t>Impacto del derecho de autor en bibliotecas de América Latina y el Caribe. Proyecto IFLA LAC. Proyecto ASCOLBI, Fundación Conector,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CO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O" dirty="0"/>
              <a:t>Metodología Vélez para trabajo colaborativo </a:t>
            </a:r>
            <a:r>
              <a:rPr lang="es-CO" sz="1400" dirty="0">
                <a:hlinkClick r:id="rId5"/>
              </a:rPr>
              <a:t>https://goo.gl/pZjri8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CCFDFC-F8C7-D84D-B164-D0A8CAB89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9" y="841703"/>
            <a:ext cx="3125136" cy="6460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B118AFD-35FD-5343-9F89-B5262E6E7489}"/>
              </a:ext>
            </a:extLst>
          </p:cNvPr>
          <p:cNvSpPr txBox="1"/>
          <p:nvPr/>
        </p:nvSpPr>
        <p:spPr>
          <a:xfrm>
            <a:off x="4658498" y="1081218"/>
            <a:ext cx="205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Activismo bibliotecario</a:t>
            </a:r>
          </a:p>
        </p:txBody>
      </p:sp>
    </p:spTree>
    <p:extLst>
      <p:ext uri="{BB962C8B-B14F-4D97-AF65-F5344CB8AC3E}">
        <p14:creationId xmlns:p14="http://schemas.microsoft.com/office/powerpoint/2010/main" val="148235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188628-1FE9-C44F-B993-71AA32E3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"/>
            <a:ext cx="7488238" cy="5022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4717D8-27E2-DA4F-ADEA-2C141D6D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808" y="3258456"/>
            <a:ext cx="1404429" cy="1404429"/>
          </a:xfrm>
          <a:prstGeom prst="rect">
            <a:avLst/>
          </a:prstGeom>
        </p:spPr>
      </p:pic>
      <p:sp>
        <p:nvSpPr>
          <p:cNvPr id="8" name="Recortar y redondear rectángulo de esquina sencilla 7">
            <a:extLst>
              <a:ext uri="{FF2B5EF4-FFF2-40B4-BE49-F238E27FC236}">
                <a16:creationId xmlns:a16="http://schemas.microsoft.com/office/drawing/2014/main" id="{EB77CD38-C1F3-6241-AE72-0B86F1108B55}"/>
              </a:ext>
            </a:extLst>
          </p:cNvPr>
          <p:cNvSpPr/>
          <p:nvPr/>
        </p:nvSpPr>
        <p:spPr>
          <a:xfrm>
            <a:off x="5917876" y="2438400"/>
            <a:ext cx="955232" cy="820056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95000"/>
                  </a:schemeClr>
                </a:solidFill>
              </a:rPr>
              <a:t>Yo </a:t>
            </a:r>
            <a:r>
              <a:rPr lang="es-CO" sz="1400" dirty="0">
                <a:solidFill>
                  <a:schemeClr val="bg1">
                    <a:lumMod val="95000"/>
                  </a:schemeClr>
                </a:solidFill>
              </a:rPr>
              <a:t>digo </a:t>
            </a:r>
            <a:r>
              <a:rPr lang="es-CO" b="1" dirty="0">
                <a:solidFill>
                  <a:schemeClr val="bg1">
                    <a:lumMod val="95000"/>
                  </a:schemeClr>
                </a:solidFill>
              </a:rPr>
              <a:t>SÍ</a:t>
            </a:r>
          </a:p>
          <a:p>
            <a:pPr algn="ctr"/>
            <a:r>
              <a:rPr lang="es-CO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 TÚ?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E36099-7E3D-D54A-966C-97EE8A696B7C}"/>
              </a:ext>
            </a:extLst>
          </p:cNvPr>
          <p:cNvSpPr txBox="1"/>
          <p:nvPr/>
        </p:nvSpPr>
        <p:spPr>
          <a:xfrm>
            <a:off x="566057" y="1510054"/>
            <a:ext cx="55177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Markdown (Documentación ágil) - docutopia.tupale.co </a:t>
            </a:r>
            <a:r>
              <a:rPr lang="es-CO" sz="1600" dirty="0">
                <a:hlinkClick r:id="rId5"/>
              </a:rPr>
              <a:t>Ejemplo</a:t>
            </a:r>
            <a:endParaRPr lang="es-CO" sz="16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Marp o Markdown Slides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Pandoc (www.pandoc.org) una herramienta que permite importar y exportar distintos tipos/formatos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Grafoscopio (visualización de datos) </a:t>
            </a:r>
            <a:r>
              <a:rPr lang="es-CO" sz="1600" dirty="0">
                <a:hlinkClick r:id="rId6"/>
              </a:rPr>
              <a:t>Ejemplo</a:t>
            </a:r>
            <a:endParaRPr lang="es-CO" sz="16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Hypothes.is (discusiones sociales sobre sitios web) </a:t>
            </a:r>
            <a:r>
              <a:rPr lang="es-CO" sz="1600" dirty="0">
                <a:hlinkClick r:id="rId7"/>
              </a:rPr>
              <a:t>Ejemplo</a:t>
            </a:r>
            <a:endParaRPr lang="es-CO" sz="1600" dirty="0"/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Zotero (Gestor de referencias bibliográficas)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s-CO" sz="1600" dirty="0"/>
              <a:t>Docuwiki Es uan versión más ligera de herramientas como las wikis de Wikimedia </a:t>
            </a:r>
            <a:r>
              <a:rPr lang="es-CO" sz="1600" dirty="0">
                <a:hlinkClick r:id="rId8"/>
              </a:rPr>
              <a:t>Ejemplo</a:t>
            </a:r>
            <a:endParaRPr lang="es-CO" sz="1600" dirty="0"/>
          </a:p>
          <a:p>
            <a:pPr fontAlgn="base"/>
            <a:endParaRPr lang="es-CO" sz="1600" dirty="0"/>
          </a:p>
          <a:p>
            <a:pPr algn="ctr" fontAlgn="base"/>
            <a:r>
              <a:rPr lang="es-CO" sz="1600" dirty="0"/>
              <a:t>Ver </a:t>
            </a:r>
            <a:r>
              <a:rPr lang="es-CO" sz="1600" dirty="0">
                <a:hlinkClick r:id="rId9"/>
              </a:rPr>
              <a:t>Nomono.co/BibliotecariosAlSenado</a:t>
            </a:r>
            <a:endParaRPr lang="es-CO" sz="1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CCFDFC-F8C7-D84D-B164-D0A8CAB891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0" y="267932"/>
            <a:ext cx="3125136" cy="6460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338D65-1FDF-5644-8B26-9D6B33B39E6C}"/>
              </a:ext>
            </a:extLst>
          </p:cNvPr>
          <p:cNvSpPr txBox="1"/>
          <p:nvPr/>
        </p:nvSpPr>
        <p:spPr>
          <a:xfrm>
            <a:off x="4580625" y="1083961"/>
            <a:ext cx="205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Activismo bibliotecario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7DC918-5D70-154B-945F-821A8143CE25}"/>
              </a:ext>
            </a:extLst>
          </p:cNvPr>
          <p:cNvSpPr txBox="1"/>
          <p:nvPr/>
        </p:nvSpPr>
        <p:spPr>
          <a:xfrm>
            <a:off x="303990" y="1027333"/>
            <a:ext cx="2973473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Nuestras herramientas</a:t>
            </a:r>
          </a:p>
        </p:txBody>
      </p:sp>
    </p:spTree>
    <p:extLst>
      <p:ext uri="{BB962C8B-B14F-4D97-AF65-F5344CB8AC3E}">
        <p14:creationId xmlns:p14="http://schemas.microsoft.com/office/powerpoint/2010/main" val="118486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188628-1FE9-C44F-B993-71AA32E3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9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3" y="900061"/>
            <a:ext cx="3657393" cy="3139321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¿Quién se suma?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4717D8-27E2-DA4F-ADEA-2C141D6D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16" y="2548564"/>
            <a:ext cx="2114322" cy="2114322"/>
          </a:xfrm>
          <a:prstGeom prst="rect">
            <a:avLst/>
          </a:prstGeom>
        </p:spPr>
      </p:pic>
      <p:sp>
        <p:nvSpPr>
          <p:cNvPr id="8" name="Recortar y redondear rectángulo de esquina sencilla 7">
            <a:extLst>
              <a:ext uri="{FF2B5EF4-FFF2-40B4-BE49-F238E27FC236}">
                <a16:creationId xmlns:a16="http://schemas.microsoft.com/office/drawing/2014/main" id="{EB77CD38-C1F3-6241-AE72-0B86F1108B55}"/>
              </a:ext>
            </a:extLst>
          </p:cNvPr>
          <p:cNvSpPr/>
          <p:nvPr/>
        </p:nvSpPr>
        <p:spPr>
          <a:xfrm>
            <a:off x="4785883" y="2097314"/>
            <a:ext cx="1411717" cy="1211943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95000"/>
                  </a:schemeClr>
                </a:solidFill>
              </a:rPr>
              <a:t>Yo digo </a:t>
            </a:r>
            <a:r>
              <a:rPr lang="es-CO" sz="2800" b="1" dirty="0">
                <a:solidFill>
                  <a:schemeClr val="bg1">
                    <a:lumMod val="95000"/>
                  </a:schemeClr>
                </a:solidFill>
              </a:rPr>
              <a:t>SÍ</a:t>
            </a:r>
          </a:p>
          <a:p>
            <a:pPr algn="ctr"/>
            <a:r>
              <a:rPr lang="es-CO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 TÚ?</a:t>
            </a:r>
          </a:p>
        </p:txBody>
      </p:sp>
    </p:spTree>
    <p:extLst>
      <p:ext uri="{BB962C8B-B14F-4D97-AF65-F5344CB8AC3E}">
        <p14:creationId xmlns:p14="http://schemas.microsoft.com/office/powerpoint/2010/main" val="86841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3" y="900062"/>
            <a:ext cx="4488038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Derecho de autor o derecho de acceso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BDA9D1-A1C8-C644-ABB3-3A3662C8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3" y="1520238"/>
            <a:ext cx="2646513" cy="10955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869236-6A3F-024C-AC1A-997E54C79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9" y="2623031"/>
            <a:ext cx="3299946" cy="12260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AF103A-67A2-354F-8FE0-363B717A8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23" y="1678898"/>
            <a:ext cx="1514277" cy="5328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F1FDA6-8ED9-C44C-848C-CEE698C81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078" y="3101172"/>
            <a:ext cx="1875227" cy="6013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4FAE78-B1E0-3747-AAF1-9BE9D2586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8" y="3911474"/>
            <a:ext cx="1986848" cy="4107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A10E9E-4949-7942-8D95-1C5E58242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63" y="3732479"/>
            <a:ext cx="1986848" cy="4107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F7D558-A5FB-AF4B-8C13-DEA18B96FE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1" y="2193414"/>
            <a:ext cx="1207100" cy="4876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A99F3F2-69AF-3A4F-8EA1-8C0EB8828C4C}"/>
              </a:ext>
            </a:extLst>
          </p:cNvPr>
          <p:cNvSpPr txBox="1"/>
          <p:nvPr/>
        </p:nvSpPr>
        <p:spPr>
          <a:xfrm rot="19837885">
            <a:off x="69992" y="2597030"/>
            <a:ext cx="448803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Excepciones y limitaciones</a:t>
            </a:r>
          </a:p>
        </p:txBody>
      </p:sp>
    </p:spTree>
    <p:extLst>
      <p:ext uri="{BB962C8B-B14F-4D97-AF65-F5344CB8AC3E}">
        <p14:creationId xmlns:p14="http://schemas.microsoft.com/office/powerpoint/2010/main" val="19701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5DD858A-BE04-C64A-BE01-E00B6C131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22883" y="1918362"/>
            <a:ext cx="2367922" cy="646331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 suficiente el acceso abierto?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A9A9E35-8906-554E-AA48-F55A56D7D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056180"/>
              </p:ext>
            </p:extLst>
          </p:nvPr>
        </p:nvGraphicFramePr>
        <p:xfrm>
          <a:off x="-314503" y="80770"/>
          <a:ext cx="8291124" cy="493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D87AF6A-B29F-2041-8D3F-10FC34457280}"/>
              </a:ext>
            </a:extLst>
          </p:cNvPr>
          <p:cNvSpPr txBox="1"/>
          <p:nvPr/>
        </p:nvSpPr>
        <p:spPr>
          <a:xfrm>
            <a:off x="2822883" y="1918362"/>
            <a:ext cx="2367922" cy="646331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Ciencia por qué y para quién?</a:t>
            </a:r>
          </a:p>
        </p:txBody>
      </p:sp>
    </p:spTree>
    <p:extLst>
      <p:ext uri="{BB962C8B-B14F-4D97-AF65-F5344CB8AC3E}">
        <p14:creationId xmlns:p14="http://schemas.microsoft.com/office/powerpoint/2010/main" val="3409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3" y="900061"/>
            <a:ext cx="5573278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Declaración de Panamá sobre Ciencia Abierta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8E3672-7B27-EF48-815C-08D64812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1" y="1699313"/>
            <a:ext cx="3946887" cy="25233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4FB6D2-2A8C-854A-8C41-3BB8F308D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3" y="1683657"/>
            <a:ext cx="1963268" cy="25390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E58AA44-41AF-B74C-90B3-1248D7005FC5}"/>
              </a:ext>
            </a:extLst>
          </p:cNvPr>
          <p:cNvSpPr txBox="1"/>
          <p:nvPr/>
        </p:nvSpPr>
        <p:spPr>
          <a:xfrm>
            <a:off x="0" y="4266355"/>
            <a:ext cx="748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hlinkClick r:id="rId5"/>
              </a:rPr>
              <a:t>http://www.fundacionkarisma.org/declaracióndePanamadePanama</a:t>
            </a:r>
            <a:endParaRPr lang="es-CO" sz="1200" dirty="0"/>
          </a:p>
        </p:txBody>
      </p:sp>
      <p:sp>
        <p:nvSpPr>
          <p:cNvPr id="12" name="Recortar rectángulo de esquina diagonal 11">
            <a:extLst>
              <a:ext uri="{FF2B5EF4-FFF2-40B4-BE49-F238E27FC236}">
                <a16:creationId xmlns:a16="http://schemas.microsoft.com/office/drawing/2014/main" id="{7A875A9B-D874-EA45-A4D1-6878EA77D19F}"/>
              </a:ext>
            </a:extLst>
          </p:cNvPr>
          <p:cNvSpPr/>
          <p:nvPr/>
        </p:nvSpPr>
        <p:spPr>
          <a:xfrm>
            <a:off x="6219371" y="1567543"/>
            <a:ext cx="1110343" cy="580571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Documento vivo</a:t>
            </a:r>
          </a:p>
        </p:txBody>
      </p:sp>
    </p:spTree>
    <p:extLst>
      <p:ext uri="{BB962C8B-B14F-4D97-AF65-F5344CB8AC3E}">
        <p14:creationId xmlns:p14="http://schemas.microsoft.com/office/powerpoint/2010/main" val="12624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15845" y="1182559"/>
            <a:ext cx="6021658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 la ciencia un asunto de científicos?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0D0B34-05CB-E24D-9BBA-EEFC61B0688F}"/>
              </a:ext>
            </a:extLst>
          </p:cNvPr>
          <p:cNvSpPr txBox="1"/>
          <p:nvPr/>
        </p:nvSpPr>
        <p:spPr>
          <a:xfrm>
            <a:off x="1972169" y="1766139"/>
            <a:ext cx="5365334" cy="646331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 la ciencia un asunto de universidades e institutos de investigación?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41491D-7135-4A4C-B83E-61F1F8EA49D8}"/>
              </a:ext>
            </a:extLst>
          </p:cNvPr>
          <p:cNvSpPr txBox="1"/>
          <p:nvPr/>
        </p:nvSpPr>
        <p:spPr>
          <a:xfrm>
            <a:off x="1315845" y="2699290"/>
            <a:ext cx="6021658" cy="1200329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Es la ciudadanía:</a:t>
            </a:r>
          </a:p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	Receptor de la ciencia?</a:t>
            </a:r>
          </a:p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	Actor partícipe de la producción científica?</a:t>
            </a:r>
          </a:p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	Actor generador de ciencia?</a:t>
            </a:r>
          </a:p>
        </p:txBody>
      </p:sp>
    </p:spTree>
    <p:extLst>
      <p:ext uri="{BB962C8B-B14F-4D97-AF65-F5344CB8AC3E}">
        <p14:creationId xmlns:p14="http://schemas.microsoft.com/office/powerpoint/2010/main" val="44284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7C67802-24B2-A348-9516-57F63C63A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"/>
            <a:ext cx="7488238" cy="5022615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64769F-2CA4-2441-B9C8-79ECEE4BC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35" y="1034143"/>
            <a:ext cx="4638567" cy="320992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339744-074E-924A-84AB-3A842EE01290}"/>
              </a:ext>
            </a:extLst>
          </p:cNvPr>
          <p:cNvSpPr txBox="1"/>
          <p:nvPr/>
        </p:nvSpPr>
        <p:spPr>
          <a:xfrm rot="16200000">
            <a:off x="97169" y="2301389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hlinkClick r:id="rId4"/>
              </a:rPr>
              <a:t>https://goo.gl/XrYBs4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4506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BF0E5B-855D-D04B-B54A-832566936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2" y="900061"/>
            <a:ext cx="4795703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 sector bibliotecario y la ciencia abierta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B5AB80-0C3B-3042-92C7-239EE9EF9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1479396"/>
            <a:ext cx="3609718" cy="30802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51813BE-854F-8447-87C6-0F3EFD3B701D}"/>
              </a:ext>
            </a:extLst>
          </p:cNvPr>
          <p:cNvSpPr txBox="1"/>
          <p:nvPr/>
        </p:nvSpPr>
        <p:spPr>
          <a:xfrm>
            <a:off x="5115802" y="1640767"/>
            <a:ext cx="199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C00000"/>
                </a:solidFill>
              </a:rPr>
              <a:t>c</a:t>
            </a:r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CO" sz="1200" dirty="0">
                <a:solidFill>
                  <a:srgbClr val="C00000"/>
                </a:solidFill>
              </a:rPr>
              <a:t>lecciones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D491D7-CA8A-A440-8643-A19B2C17CBDF}"/>
              </a:ext>
            </a:extLst>
          </p:cNvPr>
          <p:cNvSpPr txBox="1"/>
          <p:nvPr/>
        </p:nvSpPr>
        <p:spPr>
          <a:xfrm>
            <a:off x="5012668" y="1842604"/>
            <a:ext cx="1548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accent1">
                    <a:lumMod val="75000"/>
                  </a:schemeClr>
                </a:solidFill>
              </a:rPr>
              <a:t>F   rmación de usuarios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709DF6-2A9D-F34C-99C7-CB191D09033C}"/>
              </a:ext>
            </a:extLst>
          </p:cNvPr>
          <p:cNvSpPr txBox="1"/>
          <p:nvPr/>
        </p:nvSpPr>
        <p:spPr>
          <a:xfrm>
            <a:off x="4587950" y="1655458"/>
            <a:ext cx="1411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08F40"/>
                </a:solidFill>
              </a:rPr>
              <a:t>Gestión     omunitaria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0015A8-4ED4-B342-813D-4F7FBC89FCB4}"/>
              </a:ext>
            </a:extLst>
          </p:cNvPr>
          <p:cNvSpPr txBox="1"/>
          <p:nvPr/>
        </p:nvSpPr>
        <p:spPr>
          <a:xfrm>
            <a:off x="3854880" y="2926504"/>
            <a:ext cx="2608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Normalización termin   lógica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2CE47F-8904-EA4D-97F3-9B86C68C7638}"/>
              </a:ext>
            </a:extLst>
          </p:cNvPr>
          <p:cNvSpPr txBox="1"/>
          <p:nvPr/>
        </p:nvSpPr>
        <p:spPr>
          <a:xfrm>
            <a:off x="4985656" y="2191658"/>
            <a:ext cx="173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    rvicios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2CE497-8FD5-ED4F-AEFD-251D59F0DF54}"/>
              </a:ext>
            </a:extLst>
          </p:cNvPr>
          <p:cNvSpPr txBox="1"/>
          <p:nvPr/>
        </p:nvSpPr>
        <p:spPr>
          <a:xfrm>
            <a:off x="5029198" y="2728687"/>
            <a:ext cx="214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</a:rPr>
              <a:t>nnovación abierta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C6FB35-DFD2-CC41-9FB9-4B2E3F1B601C}"/>
              </a:ext>
            </a:extLst>
          </p:cNvPr>
          <p:cNvSpPr txBox="1"/>
          <p:nvPr/>
        </p:nvSpPr>
        <p:spPr>
          <a:xfrm>
            <a:off x="4416685" y="2554514"/>
            <a:ext cx="2141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4">
                    <a:lumMod val="75000"/>
                  </a:schemeClr>
                </a:solidFill>
              </a:rPr>
              <a:t>Extensión    ultural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9CF2C2-E90A-9142-8CDB-B1D3F54A298C}"/>
              </a:ext>
            </a:extLst>
          </p:cNvPr>
          <p:cNvSpPr txBox="1"/>
          <p:nvPr/>
        </p:nvSpPr>
        <p:spPr>
          <a:xfrm>
            <a:off x="4278319" y="3097373"/>
            <a:ext cx="100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Innvestigació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AD194C-14CB-5E4A-B35C-88D51B6A10E4}"/>
              </a:ext>
            </a:extLst>
          </p:cNvPr>
          <p:cNvSpPr txBox="1"/>
          <p:nvPr/>
        </p:nvSpPr>
        <p:spPr>
          <a:xfrm>
            <a:off x="184849" y="1481764"/>
            <a:ext cx="205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Activismo bibliotecario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0973DF-070F-0149-A077-94B78E453227}"/>
              </a:ext>
            </a:extLst>
          </p:cNvPr>
          <p:cNvSpPr txBox="1"/>
          <p:nvPr/>
        </p:nvSpPr>
        <p:spPr>
          <a:xfrm>
            <a:off x="4593772" y="2025025"/>
            <a:ext cx="1688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Gestión   ocal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9AA89E-832A-4A46-8F20-39AA676C887C}"/>
              </a:ext>
            </a:extLst>
          </p:cNvPr>
          <p:cNvSpPr txBox="1"/>
          <p:nvPr/>
        </p:nvSpPr>
        <p:spPr>
          <a:xfrm>
            <a:off x="4212396" y="3476366"/>
            <a:ext cx="1037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rgbClr val="00B050"/>
                </a:solidFill>
              </a:rPr>
              <a:t>Infraestructura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42F475-8EA2-DA44-99D7-EF302C00E3F9}"/>
              </a:ext>
            </a:extLst>
          </p:cNvPr>
          <p:cNvSpPr txBox="1"/>
          <p:nvPr/>
        </p:nvSpPr>
        <p:spPr>
          <a:xfrm>
            <a:off x="5159297" y="3280632"/>
            <a:ext cx="273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</a:rPr>
              <a:t>strategias de divulgación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EE3D8AA-A0B7-6A43-8C12-F22A86E43022}"/>
              </a:ext>
            </a:extLst>
          </p:cNvPr>
          <p:cNvSpPr txBox="1"/>
          <p:nvPr/>
        </p:nvSpPr>
        <p:spPr>
          <a:xfrm>
            <a:off x="5190377" y="3570967"/>
            <a:ext cx="1727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Bibliometría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23BF15B-A1EC-7C4D-B4CB-B0142639EEFB}"/>
              </a:ext>
            </a:extLst>
          </p:cNvPr>
          <p:cNvSpPr txBox="1"/>
          <p:nvPr/>
        </p:nvSpPr>
        <p:spPr>
          <a:xfrm>
            <a:off x="4278319" y="3716030"/>
            <a:ext cx="156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>
                    <a:lumMod val="75000"/>
                  </a:schemeClr>
                </a:solidFill>
              </a:rPr>
              <a:t>Redes de conocimiento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84447F2-A5A8-F245-8A20-088B470A7C54}"/>
              </a:ext>
            </a:extLst>
          </p:cNvPr>
          <p:cNvSpPr txBox="1"/>
          <p:nvPr/>
        </p:nvSpPr>
        <p:spPr>
          <a:xfrm>
            <a:off x="5152087" y="2387600"/>
            <a:ext cx="1347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olecciones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C6BC080-0DBA-F849-A579-C1D0256AB0E3}"/>
              </a:ext>
            </a:extLst>
          </p:cNvPr>
          <p:cNvSpPr txBox="1"/>
          <p:nvPr/>
        </p:nvSpPr>
        <p:spPr>
          <a:xfrm>
            <a:off x="5514283" y="3022431"/>
            <a:ext cx="1548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accent1">
                    <a:lumMod val="75000"/>
                  </a:schemeClr>
                </a:solidFill>
              </a:rPr>
              <a:t>Formación de usuarios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A6C53FE-E082-6F4D-A799-06AED2E98F6E}"/>
              </a:ext>
            </a:extLst>
          </p:cNvPr>
          <p:cNvSpPr txBox="1"/>
          <p:nvPr/>
        </p:nvSpPr>
        <p:spPr>
          <a:xfrm>
            <a:off x="3901611" y="2737340"/>
            <a:ext cx="1411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08F40"/>
                </a:solidFill>
              </a:rPr>
              <a:t>Gestión comunitaria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9E61AC-8322-E846-97C8-CB25D2F34056}"/>
              </a:ext>
            </a:extLst>
          </p:cNvPr>
          <p:cNvSpPr txBox="1"/>
          <p:nvPr/>
        </p:nvSpPr>
        <p:spPr>
          <a:xfrm>
            <a:off x="6196939" y="1897263"/>
            <a:ext cx="783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4AB67E6-8FBF-684C-8159-8A8ED60639D0}"/>
              </a:ext>
            </a:extLst>
          </p:cNvPr>
          <p:cNvSpPr txBox="1"/>
          <p:nvPr/>
        </p:nvSpPr>
        <p:spPr>
          <a:xfrm>
            <a:off x="5487627" y="2514495"/>
            <a:ext cx="214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s-CO" sz="1200" dirty="0">
                <a:solidFill>
                  <a:schemeClr val="bg2">
                    <a:lumMod val="50000"/>
                  </a:schemeClr>
                </a:solidFill>
              </a:rPr>
              <a:t> Innovación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</a:rPr>
              <a:t>abierta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DD5880-2F86-FB4C-A44F-18FF05EF103C}"/>
              </a:ext>
            </a:extLst>
          </p:cNvPr>
          <p:cNvSpPr txBox="1"/>
          <p:nvPr/>
        </p:nvSpPr>
        <p:spPr>
          <a:xfrm>
            <a:off x="5627968" y="2260119"/>
            <a:ext cx="2141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4">
                    <a:lumMod val="75000"/>
                  </a:schemeClr>
                </a:solidFill>
              </a:rPr>
              <a:t>Extensión Cultural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8ED8238-A42E-7B49-8B16-FD4E5DB18A7E}"/>
              </a:ext>
            </a:extLst>
          </p:cNvPr>
          <p:cNvSpPr txBox="1"/>
          <p:nvPr/>
        </p:nvSpPr>
        <p:spPr>
          <a:xfrm>
            <a:off x="5398249" y="2042237"/>
            <a:ext cx="1077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Innvestigación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F725777-5EE8-564C-BA8D-A437CF3FDBE7}"/>
              </a:ext>
            </a:extLst>
          </p:cNvPr>
          <p:cNvSpPr txBox="1"/>
          <p:nvPr/>
        </p:nvSpPr>
        <p:spPr>
          <a:xfrm>
            <a:off x="5805055" y="1715834"/>
            <a:ext cx="1688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Gestión local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E6F7837-79EF-9447-ABF6-27FB904DEF66}"/>
              </a:ext>
            </a:extLst>
          </p:cNvPr>
          <p:cNvSpPr txBox="1"/>
          <p:nvPr/>
        </p:nvSpPr>
        <p:spPr>
          <a:xfrm>
            <a:off x="4204454" y="2412700"/>
            <a:ext cx="1037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rgbClr val="00B050"/>
                </a:solidFill>
              </a:rPr>
              <a:t>Infraestructura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8B191F-CDF7-AC40-8F36-92D1F1995796}"/>
              </a:ext>
            </a:extLst>
          </p:cNvPr>
          <p:cNvSpPr txBox="1"/>
          <p:nvPr/>
        </p:nvSpPr>
        <p:spPr>
          <a:xfrm>
            <a:off x="4295431" y="1876036"/>
            <a:ext cx="1727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Bibliometría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0E2C4D-40F6-0F48-AEDA-5909988FA4D3}"/>
              </a:ext>
            </a:extLst>
          </p:cNvPr>
          <p:cNvSpPr txBox="1"/>
          <p:nvPr/>
        </p:nvSpPr>
        <p:spPr>
          <a:xfrm>
            <a:off x="5489602" y="3421635"/>
            <a:ext cx="156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>
                    <a:lumMod val="75000"/>
                  </a:schemeClr>
                </a:solidFill>
              </a:rPr>
              <a:t>Redes de conocimiento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AA80F71-CBB6-1644-A691-AD9E4DA77970}"/>
              </a:ext>
            </a:extLst>
          </p:cNvPr>
          <p:cNvSpPr txBox="1"/>
          <p:nvPr/>
        </p:nvSpPr>
        <p:spPr>
          <a:xfrm>
            <a:off x="4330312" y="3284628"/>
            <a:ext cx="897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Colecciones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C2851B9-C1BA-7F44-BB78-8057A7E50713}"/>
              </a:ext>
            </a:extLst>
          </p:cNvPr>
          <p:cNvSpPr txBox="1"/>
          <p:nvPr/>
        </p:nvSpPr>
        <p:spPr>
          <a:xfrm>
            <a:off x="4258293" y="2275227"/>
            <a:ext cx="1688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Gestión local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B2CAB45-4357-1D4E-9032-BC4F0C1BC46F}"/>
              </a:ext>
            </a:extLst>
          </p:cNvPr>
          <p:cNvSpPr txBox="1"/>
          <p:nvPr/>
        </p:nvSpPr>
        <p:spPr>
          <a:xfrm>
            <a:off x="5893242" y="3617277"/>
            <a:ext cx="783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CE0A003-E89C-CD4C-89EA-098D81186B65}"/>
              </a:ext>
            </a:extLst>
          </p:cNvPr>
          <p:cNvSpPr txBox="1"/>
          <p:nvPr/>
        </p:nvSpPr>
        <p:spPr>
          <a:xfrm>
            <a:off x="5609075" y="2882696"/>
            <a:ext cx="1688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2">
                    <a:lumMod val="75000"/>
                  </a:schemeClr>
                </a:solidFill>
              </a:rPr>
              <a:t>Gestión   local</a:t>
            </a:r>
          </a:p>
        </p:txBody>
      </p:sp>
    </p:spTree>
    <p:extLst>
      <p:ext uri="{BB962C8B-B14F-4D97-AF65-F5344CB8AC3E}">
        <p14:creationId xmlns:p14="http://schemas.microsoft.com/office/powerpoint/2010/main" val="230075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8D350E-31CB-0342-8536-7C3CE9717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79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3" y="900061"/>
            <a:ext cx="4709678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Cómo podemos comprometernos?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A27739D-3E1F-9E41-90C6-F9C620515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69403"/>
              </p:ext>
            </p:extLst>
          </p:nvPr>
        </p:nvGraphicFramePr>
        <p:xfrm>
          <a:off x="1723825" y="1269392"/>
          <a:ext cx="4992159" cy="332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EBF10AB-A5DF-834D-A1D9-1B5456B94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855" y="2199694"/>
            <a:ext cx="394183" cy="9226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5695716-C6EB-8F40-87C1-F82B7E8D6555}"/>
              </a:ext>
            </a:extLst>
          </p:cNvPr>
          <p:cNvSpPr txBox="1"/>
          <p:nvPr/>
        </p:nvSpPr>
        <p:spPr>
          <a:xfrm>
            <a:off x="646093" y="3122341"/>
            <a:ext cx="136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Nivel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63936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8D350E-31CB-0342-8536-7C3CE9717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79"/>
            <a:ext cx="7488238" cy="5022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6093" y="900061"/>
            <a:ext cx="4709678" cy="369332"/>
          </a:xfrm>
          <a:prstGeom prst="rect">
            <a:avLst/>
          </a:prstGeom>
          <a:solidFill>
            <a:srgbClr val="035D81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Cómo podemos comprometernos?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A27739D-3E1F-9E41-90C6-F9C620515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772507"/>
              </p:ext>
            </p:extLst>
          </p:nvPr>
        </p:nvGraphicFramePr>
        <p:xfrm>
          <a:off x="1723825" y="1269393"/>
          <a:ext cx="4992159" cy="332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E70215E-8EE8-1C48-A34A-E02076A86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0" y="2197476"/>
            <a:ext cx="1301786" cy="9333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C79C8D-9B8D-8541-A310-5C84B37DE920}"/>
              </a:ext>
            </a:extLst>
          </p:cNvPr>
          <p:cNvSpPr txBox="1"/>
          <p:nvPr/>
        </p:nvSpPr>
        <p:spPr>
          <a:xfrm>
            <a:off x="646093" y="3122341"/>
            <a:ext cx="136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</a:rPr>
              <a:t>Nivel nacional</a:t>
            </a:r>
          </a:p>
        </p:txBody>
      </p:sp>
    </p:spTree>
    <p:extLst>
      <p:ext uri="{BB962C8B-B14F-4D97-AF65-F5344CB8AC3E}">
        <p14:creationId xmlns:p14="http://schemas.microsoft.com/office/powerpoint/2010/main" val="1913536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435</Words>
  <Application>Microsoft Macintosh PowerPoint</Application>
  <PresentationFormat>Personalizado</PresentationFormat>
  <Paragraphs>112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Courier New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LADY JOHANA MONTOYA LOPEZ</dc:creator>
  <cp:lastModifiedBy>Johana Jaramillo</cp:lastModifiedBy>
  <cp:revision>30</cp:revision>
  <dcterms:created xsi:type="dcterms:W3CDTF">2018-10-31T21:38:47Z</dcterms:created>
  <dcterms:modified xsi:type="dcterms:W3CDTF">2018-11-15T11:37:22Z</dcterms:modified>
</cp:coreProperties>
</file>